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Apostrophes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why an apostrophe has been used: missing letters or possession.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say why an apostrophe is there.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Fronted adverbials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fronted adverbial tells you when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we ate our lunch.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Inside the cave   ○ Before dawn   ○ In a hurry   ○ Every Saturday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Before dawn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Rewrite the sentence so that the adverbial comes first. Add a comma after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farmer fed the hens inside the cave.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Inside the cave, the farmer fed the hens.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Quite suddenly we walked to the park.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Quite suddenly, we walked to the park.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so that it starts with the word After. Use a comma.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walked home after the film ended.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 the film ended, we walked home.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 the school, the boys played football.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Near the school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boys played football.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(’) has two jobs. It shows that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letters are missing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 contraction) and it shows that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someone (possession). It is never used to make a plural.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can’t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find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Maya’s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teachers’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cars are in the car park.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missing letters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don’t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she is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will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we’ll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one owner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James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bike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 ending in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plural not ending in 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children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coats, the men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for plurals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dogs (not dog’s)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dog’s bowl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75304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Tom’s bike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36024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girl’s coat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teacher’s desk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isn’t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36024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______ tail.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going to be late.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Its the teachers turn, and shes ready.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turn, and she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ready.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bowl isnt empty.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bowl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empty.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Put the books over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a long way to the sea.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children’s toys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women’s team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haven’t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5304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pupils’ books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1480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she’s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5304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690872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75304" y="51480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602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159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there’s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36024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pupils’ books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women’s team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3602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80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boys’ shoes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36024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51592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51592" y="51480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shoes arent in the girls changing room.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shoes aren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girls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changing room.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tail, but its the cats bowl thats empty.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tail, but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the cat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bowl that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empty.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'does’nt' is spelt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goes between 'n' and 't': 'doesn’t'.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'They’re late.' means 'They is late.'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'They’re' is 'they are'.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childrens’ toys were everywhere.'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does not end in 's', so the apostrophe comes before the 's': children’s.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girls’s coats were wet.'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a regular plural ending in 's' the apostrophe goes after the 's' and no extra 's' is added: girls’.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wasnt sure, but Im glad you came.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sure, but 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m glad you came.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werent in the garden, and they havent come back.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weren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garden, and they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come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wasn’t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are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you’re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were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werent’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weren’t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weren’t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were’nt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 have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weve’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we’ve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we’ve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w’eve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wasn’t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that’s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haven’t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you are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that is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have not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hasn’t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haven’t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there’s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wasn’t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have not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there is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has not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missing letters: do not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don’t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she is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will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we’ll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one owner: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James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bike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many owners ending in s: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Recognising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ten words with an apostrophe in a book. Sort them into missing letters and belonging.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