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Fronted adverbials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practise together: what is an adverbial?; recognising fronted adverbials (1); time adverbials; place adverbials; descriptive adverbials; recognising fronted adverbials (2); using fronted adverbials.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tells you more about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adverbial put at the start of a sentence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 often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fronted adverbials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Rewrite the sentence so that the adverbial comes first. Add a comma after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arrived in a hurry.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 a hurry, the bus arrived.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fronted adverbial tells you when it happened?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, the cat sat down.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Once a week   ○ In the evening   ○ Under the bridge   ○ With great care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 the evening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Quite suddenly everyone cheered.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Quite suddenly, everyone cheered.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sentence so that the adverbial comes first. Add a comma after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wrote a story with great care.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With great care, Tom wrote a story.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so that it starts with the word Before. Use a comma.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farmer locked the barn before the storm broke.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Before the storm broke, the farmer locked the barn.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covers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What is an adverbial?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and phrases that tell you when, where, how or how often something happens.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fronted adverbials (1)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Finding the fronted adverbial at the start of a sentence and punctuating it.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 adverbials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Fronted adverbials that tell you when, such as later that day and after lunch.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 adverbials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Fronted adverbials that tell you where, such as behind the shed and in the garden.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Descriptive adverbials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Fronted adverbials that tell you how, such as without a sound and with a smile.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Recognising fronted adverbials (2)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Telling fronted adverbials of time, place, manner and frequency apart.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92624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" y="5020056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Using fronted adverbials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77440" y="5020056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Moving an adverbial to the front of a sentence and choosing the best 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we ate our lunch.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a smile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midnight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At midnight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day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boys played football.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night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Last week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Last week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behind the shed.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Behind the shed, the dog barked.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ate our lunch under the bridge.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Under the bridge, we ate our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morning the children lined up.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morning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children lined up.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Just before dark we walked to the park.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Just before dark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walked to the park.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beside the pond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a loud bang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a hurry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later that day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Saturday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later that day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inside the cave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day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a hurry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evening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Although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went out although it was raining.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Although it was raining, we went out.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took the long way round since the road was closed.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Since the road was closed, we took the long way round.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day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a smile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near the school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next morning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without a sound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bridge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behind the shed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garden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next morning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a loud bang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9937242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a loud voice, we ate our lunch.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In a loud voice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ate our lunch.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midnight, we ate our lunch.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At midnight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ate our lunch.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bell rang the children lined up.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bell rang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children lined up.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 Dad read the paper.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Dad read the paper.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Behind the shed, Tom wrote a story.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Behind the shed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Tom wrote a story.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the garden, the boys played football.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In the garden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boys played football.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painted a picture with a smile.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With a smile, Zara painted a picture.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ate our lunch in a hurry.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 a hurry, we ate our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often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children built a 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midnight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a smile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Once a week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we ate our lunch.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Without a sound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Without a sound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Last week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day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garden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Unless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picnic will be cancelled unless it stops raining.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Unless it stops raining, the picnic will be cancelled.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If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will catch the bus if you hurry.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If you hurry, you will catch the bus.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What is an adverbial?: Words and phrases that tell you when, where, how or how often something happens.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Recognising fronted adverbials (1): Finding the fronted adverbial at the start of a sentence and punctuating it.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 adverbials: Fronted adverbials that tell you when, such as later that day and after lunch.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Fronted adverbials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hardest.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