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Fronted adverbials and commas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ch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210537"/>
            <a:ext cx="846277" cy="103007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move an adverbial to the start of a sentence, add the comma and choose a fronted adverbial that fits.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fronted adverbials in my writing.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or phrase that tells you more about a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fronted adverbial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an adverbial put at the start of a sentence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manner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how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frequency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how often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fronted adverbials (2)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fronted adverbial tells you how often it happened?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, the dog barked.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Every day   ○ After lunch   ○ In a hurry   ○ Near the school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Every day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Underline the fronted adverbial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Once a week, Mia read her book.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Once a week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Mia read her book.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fronted adverbial tells you how often it happened?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, the farmer fed the hens.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At the top of the hill   ○ In the evening   ○ In a hurry   ○ Once a week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Once a week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the missing comma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 lunch Ravi packed his bag.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After lunch, Ravi packed his bag.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fronted adverbial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evening, Tom wrote a story.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In the evening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Tom wrote a story.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Adverbials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adverbial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word or phrase that tells you more about the verb. It can say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(time),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(place),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(manner)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 often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(frequency). When an adverbial comes at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start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a sentence it is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fronted adverbial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and we put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comma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after 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found a nest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behind the shed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  →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Behind the shed,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found a nest.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barked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every night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  →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Every night,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dog barked.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Later that day,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went home.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Behind the shed,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found a nest.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manner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Without a sound,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cat crept away.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frequency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Every Saturday,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visit the park.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read her book in the evening.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In the evening, Mia read her book.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ate our lunch near the school.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Near the school, we ate our lunch.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often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we ate our lunch.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Later that day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hurry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day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Every day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garden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often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dog barked.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Behind the shed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day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Every day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dawn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hurry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lunch the teacher read a story.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lunch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teacher read a story.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the morning we walked to the park.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the morning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walked to the park.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boys played football with a smile.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With a smile, the boys played football.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read her book after lunch.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After lunch, Mia read her book.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starts with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While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a comma.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laid the table while Dad cooked supper.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While Dad cooked supper, I laid the table.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starts with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Until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a comma.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stayed indoors until the rain stopped.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Until the rain stopped, we stayed indoors.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'every Saturday' is an adverbial of place.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'every Saturday' is an adverbial of frequency. It is not an adverbial of place.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'every Saturday' is an adverbial of frequency.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'every Saturday' is an adverbial of frequency.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fed the hens at the top of the hill.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At the top of the hill, the farmer fed the hens.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ate our lunch before dawn.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Before dawn, we ate our lunch.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dog barked.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Without a sound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 lunch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After lunch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At the top of the hill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day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dog barked.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Behind the shed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Behind the shed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Now and then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a smile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Later that 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the film ended we walked home.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the film ended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walked home.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While Mum cooked supper Dad read the paper.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While Mum cooked supper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Dad read the paper.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boys played football under the bridge.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Under the bridge, the boys played football.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painted a picture in the garden.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In the garden, Zara painted a picture.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'We went out, although it was raining.' needs a comma before 'although'.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When the subordinate clause comes second, a comma is not usually needed.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'Because, the bus was late we walked.'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comma belongs after the whole subordinate clause ('Because the bus was late'), not straight after 'Because'.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starts with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Unless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a comma.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picnic will be cancelled unless it stops raining.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Unless it stops raining, the picnic will be cancelled.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starts with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After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a comma.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walked home after the film ended.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After the film ended, we walked home.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Later that day,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went home.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Behind the shed,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found a nest.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manner: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Without a sound,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cat crept away.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Using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paragraph of six sentences about a stormy night. Start at least four of them with a fronted adverbial and check every comma.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