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Fronted adverbials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the four kinds of fronted adverbial and to check the comma.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say which kind of fronted adverbial it is.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tells you more about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adverbial put at the start of a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 often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Descriptive adverbials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fronted adverbial tells you how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farmer fed the hens.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With great care   ○ Every night   ○ Inside the cave   ○ At midnight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With great care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so that the adverbial comes first. Add a comma after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birds sang without a sound.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Without a sound, the birds sang.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Early on Monday the farmer locked the gate.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Early on Monday, the farmer locked the gate.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a loud voice, the boys played football.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In a loud voice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the boys played football.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fronted adverbial tells you how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dog barked.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In the evening   ○ Across the river   ○ Now and then   ○ In a loud voice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 a loud voice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word or phrase that tells you more about the verb. It can say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(time),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(place),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(manner)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 often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(frequency). When an adverbial comes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sentence it is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fronted 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and we put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found a nest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behind the shed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barked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every night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Every night,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dog barked.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Later that 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Without a sound,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cat crept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Every Saturday,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visit the park.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day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behind the shed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garden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a loud bang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without a sound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bridge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Saturday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behind the shed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dog barked.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Beside the pond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a hurry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often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children built a den.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 the cave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dawn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loud voice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the top of the hill, the birds sang.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At the top of the hill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birds sang.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evening, the birds sang.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In the evening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birds sang.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bridge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next morning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 the school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night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evening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a smile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 the school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lunch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once a week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evening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cat sat down.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next morning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great care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cat sat down.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garden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smile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With a smile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 that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lunch everyone cheered.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everyone cheered.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 Mia opened the door.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Mia opened the door.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'with a loud bang' is an adverbial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'with a loud bang' is an adverbial of manner. It is not an adverbial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'at the top of the hill' is an adverbial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'at the top of the hill' is an adverbial of place. It is not an adverbial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Behind the shed, the bus arrived.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Behind the shed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bus arrived.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Near the school, the cat chased a mouse.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Near the school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cat chased a mouse.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across the river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the other side of the wall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61563" y="35204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229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22960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 mornings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2296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2296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2296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2296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91481" y="4229608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686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6868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slowly and carefully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6868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6868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6868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6868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46868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3959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539597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twice a year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5395976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5395976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5395976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5395976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991481" y="5395976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 dawn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now and then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from time to time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752201" y="3977639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686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68680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great care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6868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6868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6868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6868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937242" y="4686808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51440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51440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few minutes later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51440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51440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51440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51440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307324" y="51440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'Because, the bus was late we walked.'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comma belongs after the whole subordinate clause ('Because the bus was late'), not straight after 'Because'.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'Although it was raining we went out.'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subordinate clause 'Although it was raining', which comes first.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children built a 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Now and then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dawn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loud voice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garden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the garden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farmer fed the hens.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the bridge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Saturday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great care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lunch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After lunch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the bus was late we walked to school.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the bus was late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to school.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storm broke we hurried indoors.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storm broke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hurried indoors.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Later that day,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home.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 the shed,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found a nest.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manner: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Without a sound,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cat crept away.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story opening of eight sentences. Start every sentence with a fronted adverbial and use all four kinds at least once.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