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Fronted adverbials and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fronted adverbials of manner (how), with a comma after them.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start a sentence with a how adverbial.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 of manner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how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descriptive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gives the reader a picture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adverbial at the start of a sentence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Place adverbials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fronted adverbial tells you where it happened?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, we ate our lunch.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In a hurry   ○ At midnight   ○ Now and then   ○ Behind the shed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Behind the shed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Rewrite the sentence so that the adverbial comes first. Add a comma after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wrote a story behind the shed.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Behind the shed, Tom wrote a story.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 the other side of the river Mia opened the door.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On the other side of the river, Mia opened the door.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fronted adverbial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Beside the pond, the birds sang.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Beside the pond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the birds sang.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fronted adverbial tells you where it happened?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, the farmer fed the hens.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Every Saturday   ○ In a loud voice   ○ Beside the pond   ○ After lunch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Beside the pond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Adverbials of manner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adverbial of manner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happens. It makes your writing more descriptive. Put it at the start of the sentence and add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In a hurry,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packed our bags.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With great care,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he carried the glass.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how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Without a sound,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cat crept away.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feeling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With a smile,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she opened the door.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speed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Quick as a flash,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thief ran off.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boys played football.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Beside the pond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day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next morning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loud voice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 a loud voice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cat sat down.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midnight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shed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great care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With great care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read her book with great care.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With great care, Mia read her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birds sang in a hurry.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 a hurry, the birds sang.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Quite suddenly the farmer locked the gate.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Quite suddenly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farmer locked the gate.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morning we walked to the park.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morning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walked to the park.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Without a sound, the bus arrived.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Without a sound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bus arrived.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a loud voice, the bus arrived.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In a loud voice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bus arrived.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cat sat down.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great care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With great care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shed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next morning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Now and then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dog barked.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shed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dawn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a smile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With a smile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with a smile.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With a smile, the dog barked.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read her book without a sound.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Without a sound, Mia read her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'behind the shed' is an adverbial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'behind the shed' is an adverbial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'in the evening' is an adverbial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'in the evening' is an adverbial of time. It is not an adverbial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 Dad read the paper.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Dad read the paper.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bell rang everyone hurried inside.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bell rang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everyone hurried inside.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a hurry, Mia read her book.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In a hurry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Mia read her book.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a hurry, the birds sang.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In a hurry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birds sang.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read her book with a smile.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With a smile, Mia read her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played football in a hurry.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 a hurry, the boys played football.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'Because, the bus was late we walked.'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comma belongs after the whole subordinate clause ('Because the bus was late'), not straight after 'Because'.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'Although it was raining we went out.'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is needed after the subordinate clause 'Although it was raining', which comes first.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children built a 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Inside the cave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a smile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With a smile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Later that day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day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farmer fed the hens.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dawn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Across the river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 a hurry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night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how: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Without a sound,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cat crept away.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feeling: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With a smile,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she opened the door.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speed: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Quick as a flash,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thief ran off.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Descriptive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character who is sneaking out of a house. Start each one with a different adverbial of manner and put a comma after it.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