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9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9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10.png"/><Relationship Id="rId7" Type="http://schemas.openxmlformats.org/officeDocument/2006/relationships/image" Target="../media/image1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7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9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9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9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9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9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9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9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9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9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9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9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9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8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3.png"/><Relationship Id="rId7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4 · SPaG · Fronted adverbials and commas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6400" b="1" u="none">
                <a:solidFill>
                  <a:srgbClr val="17213A"/>
                </a:solidFill>
                <a:latin typeface="Dreaming Outloud Pro"/>
              </a:rPr>
              <a:t>Place adverbials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trophy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58670"/>
            <a:ext cx="846277" cy="881938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idea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58670"/>
            <a:ext cx="846277" cy="881938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tir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58670"/>
            <a:ext cx="846277" cy="881938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detectiv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58670"/>
            <a:ext cx="846277" cy="881938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cheer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210537"/>
            <a:ext cx="846277" cy="1030071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Fronted adverbials and commas · Place adverbials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use fronted adverbials of place, with a comma after them.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start a sentence with a place adverbial.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Fronted adverbials and commas · Place adverbials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adverbial of place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tells you where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fronted adverbial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an adverbial at the start of a sentence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comma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marks the end of the fronted adverbial</a:t>
            </a:r>
          </a:p>
        </p:txBody>
      </p:sp>
      <p:pic>
        <p:nvPicPr>
          <p:cNvPr id="16" name="Picture 15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Fronted adverbials and commas · Place adverbials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Time adverbials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Which fronted adverbial tells you when it happened?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, the cat sat down.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With a smile   ○ Now and then   ○ At midnight   ○ Across the river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At midnight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Rewrite the sentence so that the adverbial comes first. Add a comma after it.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Mia read her book later that day.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Later that day, Mia read her book.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Add the missing comma to the sentence.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After lunch everyone cheered.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After lunch, everyone cheered.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Underline the fronted adverbial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In the evening, we ate our lunch.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</a:t>
            </a:r>
            <a:r>
              <a:rPr sz="1600" b="1" u="sng">
                <a:solidFill>
                  <a:srgbClr val="D11A2A"/>
                </a:solidFill>
                <a:latin typeface="Arial"/>
              </a:rPr>
              <a:t>In the evening</a:t>
            </a:r>
            <a:r>
              <a:rPr sz="1600" b="1" u="none">
                <a:solidFill>
                  <a:srgbClr val="D11A2A"/>
                </a:solidFill>
                <a:latin typeface="Arial"/>
              </a:rPr>
              <a:t>, we ate our lunch.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Which fronted adverbial tells you when it happened?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, the dog barked.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Now and then   ○ At midnight   ○ In a loud voice   ○ In the garden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At midnight</a:t>
            </a:r>
          </a:p>
        </p:txBody>
      </p:sp>
      <p:pic>
        <p:nvPicPr>
          <p:cNvPr id="19" name="Picture 18" descr="think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Fronted adverbials and commas · Place adverbials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Adverbials of place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8839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An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adverbial of place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tells you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where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something happens. Put it at the start of the sentence and add 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comma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01752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01752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1" u="none">
                <a:solidFill>
                  <a:srgbClr val="B4237A"/>
                </a:solidFill>
                <a:latin typeface="Arial"/>
              </a:rPr>
              <a:t>At the top of the hill,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we stopped for lunch.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04241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04241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1" u="none">
                <a:solidFill>
                  <a:srgbClr val="B4237A"/>
                </a:solidFill>
                <a:latin typeface="Arial"/>
              </a:rPr>
              <a:t>Beside the pond,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the ducks slept.</a:t>
            </a:r>
          </a:p>
        </p:txBody>
      </p:sp>
      <p:pic>
        <p:nvPicPr>
          <p:cNvPr id="12" name="Picture 11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Fronted adverbials and commas · Place adverbials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where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017520" y="1536192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 u="none">
                <a:solidFill>
                  <a:srgbClr val="B4237A"/>
                </a:solidFill>
                <a:latin typeface="Arial"/>
              </a:rPr>
              <a:t>Behind the shed,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we found a nest.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2670048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8368" y="2697479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position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17520" y="2697479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 u="none">
                <a:solidFill>
                  <a:srgbClr val="B4237A"/>
                </a:solidFill>
                <a:latin typeface="Arial"/>
              </a:rPr>
              <a:t>Under the bridge,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the river was cold.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831335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3858768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distance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017520" y="3858768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 u="none">
                <a:solidFill>
                  <a:srgbClr val="B4237A"/>
                </a:solidFill>
                <a:latin typeface="Arial"/>
              </a:rPr>
              <a:t>In the distance,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a bell rang.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Fronted adverbials and commas · Place adverbials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fronted adverbial tells you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where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it happened?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______, the children built a den.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With great care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89153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89153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Once a week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46989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46989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After lunch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504825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504825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In the garden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04825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04825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In the garden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fronted adverbial tells you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where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it happened?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______, the farmer fed the hens.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31317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31317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next morning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89153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89153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Every Saturday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46989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46989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In a hurry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04825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04825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Inside the cave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04825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04825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Inside the cave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Fronted adverbials and commas · Place adverbials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the adverbial comes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first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 Add a comma after it.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bus arrived at the top of the hill.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At the top of the hill, the bus arrived.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the adverbial first, with a capital letter and a comma.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the adverbial comes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first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 Add a comma after it.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Mia read her book in the garden.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0941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70941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In the garden, Mia read her book.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the adverbial first, with a capital letter and a comma.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Fronted adverbials and commas · Place adverbials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comma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At the end of the lesson Ravi packed his bag.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At the end of the lesson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Ravi packed his bag.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comma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Without a sound the teacher read a story.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Without a sound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the teacher read a story.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Fronted adverbials and commas · Place adverbials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fronted adverbial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In the garden, the birds sang.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D11A2A"/>
                </a:solidFill>
                <a:latin typeface="Arial"/>
              </a:rPr>
              <a:t>In the garden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, the birds sang.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fronted adverbial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At the top of the hill, the bus arrived.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D11A2A"/>
                </a:solidFill>
                <a:latin typeface="Arial"/>
              </a:rPr>
              <a:t>At the top of the hill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, the bus arrived.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Fronted adverbials and commas · Place adverbials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fronted adverbial tells you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where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it happened?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______, the dog barked.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next morning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89153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89153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Every night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46989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46989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Behind the shed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446989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446989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Behind the shed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04825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04825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With great care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fronted adverbial tells you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where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it happened?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______, the cat sat down.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31317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31317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Now and then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89153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89153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Across the river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89153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89153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Across the river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46989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46989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next morning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04825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04825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In a hurry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Fronted adverbials and commas · Place adverbials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the adverbial comes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first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 Add a comma after it.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birds sang in the garden.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In the garden, the birds sang.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the adverbial first, with a capital letter and a comma.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the adverbial comes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first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 Add a comma after it.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Tom wrote a story under the bridge.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0941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70941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Under the bridge, Tom wrote a story.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the adverbial first, with a capital letter and a comma.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Fronted adverbials and commas · Place adverbials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'in a hurry' is an adverbial of manner.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'in a hurry' is an adverbial of manner.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'yesterday' is an adverbial of frequency.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'yesterday' is an adverbial of time. It is not an adverbial of frequency.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Fronted adverbials and commas · Place adverbials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comma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When the bell rang the playground fell silent.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When the bell rang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the playground fell silent.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comma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As the sun set the farmer locked the gate.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As the sun set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the farmer locked the gate.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Fronted adverbials and commas · Place adverbials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fronted adverbial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Across the river, Mia read her book.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D11A2A"/>
                </a:solidFill>
                <a:latin typeface="Arial"/>
              </a:rPr>
              <a:t>Across the river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, Mia read her book.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fronted adverbial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Near the school, the children built a den.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D11A2A"/>
                </a:solidFill>
                <a:latin typeface="Arial"/>
              </a:rPr>
              <a:t>Near the school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, the children built a den.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Fronted adverbials and commas · Place adverbials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the adverbial comes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first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 Add a comma after it.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birds sang across the river.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Across the river, the birds sang.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the adverbial first, with a capital letter and a comma.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the adverbial comes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first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 Add a comma after it.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Mia read her book beside the pond.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0941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70941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Beside the pond, Mia read her book.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the adverbial first, with a capital letter and a comma.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Fronted adverbials and commas · Place adverbials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sentence punctuated correctly?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sentence 'Although it was raining we went out.' is punctuated correctly.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 comma is needed after the subordinate clause 'Although it was raining', which comes first.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sentence punctuated correctly?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03452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23" b="0" u="none">
                <a:solidFill>
                  <a:srgbClr val="17213A"/>
                </a:solidFill>
                <a:latin typeface="Arial"/>
              </a:rPr>
              <a:t>The sentence 'Because, the bus was late we walked.' is punctuated correctly.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648504"/>
            <a:ext cx="5257800" cy="35432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112562"/>
            <a:ext cx="5257800" cy="78965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112562"/>
            <a:ext cx="5074920" cy="78965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The comma belongs after the whole subordinate clause ('Because the bus was late'), not straight after 'Because'.</a:t>
            </a:r>
          </a:p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Fronted adverbials and commas · Place adverbials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fronted adverbial tells you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where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it happened?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______, the farmer fed the hens.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next morning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89153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89153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In the garden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389153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389153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In the garden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446989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446989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In a hurry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04825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04825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Every day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fronted adverbial tells you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where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it happened?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______, the boys played football.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31317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31317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In a loud voice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89153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89153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In the evening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46989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46989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Inside the cave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46989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46989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Inside the cave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04825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04825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Every day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Fronted adverbials and commas · Place adverbials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where: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Behind the shed,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we found a nest.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position: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Under the bridge,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the river was cold.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distance: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In the distance,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a bell rang.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Fronted adverbials and commas · Place adverbials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Describe a walk through a wood in six sentences. Start each one with a different adverbial of place and put a comma after it.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