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6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4 · SPaG · Fronted adverbials and commas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Time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tir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10664"/>
            <a:ext cx="846277" cy="929944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idea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writing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73758"/>
            <a:ext cx="846277" cy="866851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Time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use fronted adverbials of time, with a comma after them.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start a sentence with a time adverbial.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Time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adverbial of time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tells you when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fronted adverbial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an adverbial at the start of a sentence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comma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marks the end of the fronted adverbial</a:t>
            </a:r>
          </a:p>
        </p:txBody>
      </p:sp>
      <p:pic>
        <p:nvPicPr>
          <p:cNvPr id="16" name="Picture 15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Time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Recognising fronted adverbials (1)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Underline the fronted adverbial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Behind the shed, the boys played football.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Behind the shed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, the boys played football.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Add the missing comma to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Just before dark everyone cheered.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Just before dark, everyone cheered.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Which sentence is punctuated correctly?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If you finish early you, may read quietly.   ○ If, you finish early you may read quietly.   ○ If you finish early you may read quietly.   ○ If you finish early, you may read quietly.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If you finish early, you may read quietly.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Underline the fronted adverbial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Inside the cave, the farmer fed the hens.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Inside the cave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, the farmer fed the hens.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Underline the fronted adverbial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With great care, the farmer fed the hens.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With great care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, the farmer fed the hens.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Time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Adverbials of time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883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An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adverbial of time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tells you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when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something happens. Put it at the start of the sentence and add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comma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 u="none">
                <a:solidFill>
                  <a:srgbClr val="B4237A"/>
                </a:solidFill>
                <a:latin typeface="Arial"/>
              </a:rPr>
              <a:t>Later that day,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the rain stopped.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 u="none">
                <a:solidFill>
                  <a:srgbClr val="B4237A"/>
                </a:solidFill>
                <a:latin typeface="Arial"/>
              </a:rPr>
              <a:t>In the evening,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we watched a film.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Time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when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The next morning,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we went to the beach.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after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After lunch,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we played games.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before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Before dawn,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the farmer got up.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Time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fronted adverbial tells you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when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it happened?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______, the dog barked.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Without a sound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Under the bridge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Every night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Last week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Last week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fronted adverbial tells you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when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it happened?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______, the farmer fed the hens.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Behind the shed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Later that day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Later that day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Every Saturday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 a hurry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Time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the adverbial comes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first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Add a comma after it.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Tom wrote a story after lunch.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After lunch, Tom wrote a story.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the adverbial first, with a capital letter and a comma.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the adverbial comes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first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Add a comma after it.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ate our lunch at midnight.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At midnight, we ate our lunch.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the adverbial first, with a capital letter and a comma.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Time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After lunch the teacher read a story.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After lunch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teacher read a story.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At the end of the lesson the children lined up.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At the end of the lesson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children lined up.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Time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fronted adverbial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After lunch, we ate our lunch.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After lunch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we ate our lunch.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fronted adverbial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At midnight, the dog barked.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At midnight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the dog barked.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Time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fronted adverbial tells you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when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it happened?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______, we ate our lunch.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 a loud voice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Every night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 the evening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In the evening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Inside the cave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fronted adverbial tells you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when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it happened?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______, the boys played football.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Every Saturday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Behind the shed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Without a sound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Last week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Last week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Time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the adverbial comes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first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Add a comma after it.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birds sang last week.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Last week, the birds sang.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the adverbial first, with a capital letter and a comma.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the adverbial comes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first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Add a comma after it.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ate our lunch later that day.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Later that day, we ate our lunch.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the adverbial first, with a capital letter and a comma.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Time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'with a loud bang' is an adverbial of manner.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'with a loud bang' is an adverbial of manner.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5260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'every day' is an adverbial of manner.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24185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24185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768775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768775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768775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768775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405426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886629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886629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'every day' is an adverbial of frequency. It is not an adverbial of manner.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Time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Because the bus was late Ravi missed registration.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Because the bus was late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Ravi missed registration.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After the film ended Tom bought some sweets.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After the film ended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Tom bought some sweets.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Time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fronted adverbial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Later that day, the cat chased a mouse.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Later that day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the cat chased a mouse.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fronted adverbial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At midnight, Mia read her book.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At midnight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Mia read her book.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Time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the adverbial comes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first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Add a comma after it.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farmer fed the hens in the evening.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In the evening, the farmer fed the hens.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the adverbial first, with a capital letter and a comma.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the adverbial comes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first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Add a comma after it.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Mia read her book after lunch.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After lunch, Mia read her book.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the adverbial first, with a capital letter and a comma.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Time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'When the bell rang, the children lined up.' is punctuated correctly.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 comma follows the fronted subordinate clause.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'Because, the bus was late we walked.' is punctuated correctly.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 comma belongs after the whole subordinate clause ('Because the bus was late'), not straight after 'Because'.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Time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fronted adverbial tells you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when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it happened?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______, the farmer fed the hens.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Behind the shed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Every night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With a smile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Before dawn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Before dawn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fronted adverbial tells you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when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it happened?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______, we ate our lunch.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With a smile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Every night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Near the school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Before dawn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Before dawn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Time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when: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The next morning,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we went to the beach.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after: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After lunch,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we played games.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before: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Before dawn,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the farmer got up.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Fronted adverbials and commas · Time adverbials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six sentences about a day trip. Start each one with a different adverbial of time and put a comma after it.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