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Fronted adverbials and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 fronted adverbial and to put a comma after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 fronted adverbial and punctuate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that tells you more about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adverbial put at the start of a sentence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manner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how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frequency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how often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What is an adverbial?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1.  Which of these is an adverbial of manner?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every Saturday   ○ later that day   ○ in the garden   ○ without a sound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without a sound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2608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2.  Which of these is an adverbial of frequency?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beside the pond   ○ once a week   ○ last week   ○ with a smile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301752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once a week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02336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3.  Which of these is an adverbial of frequency?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in the evening   ○ in the distance   ○ twice a year   ○ with great care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411480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twice a year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12064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4.  Which of these is an adverbial of manner?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behind the shed   ○ in a hurry   ○ after lunch   ○ from time to time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521208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 a hurry</a:t>
            </a:r>
          </a:p>
        </p:txBody>
      </p:sp>
      <p:pic>
        <p:nvPicPr>
          <p:cNvPr id="17" name="Picture 16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Adverbials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word or phrase that tells you more about the verb. It can say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(time),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(place),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(manner)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 often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(frequency). When an adverbial comes at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sentence it is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fronted 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and we put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after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found a nest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behind the shed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found a nest.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barked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every night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Every night,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dog barked.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Later that day,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went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found a nest.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Without a sound,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cat crept away.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frequency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Every Saturday,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visit the park.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Across the river, the boys played football.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Across the river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boys played football.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 Saturday, the bus arrived.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Every Saturday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bus arrived.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Quite suddenly Mia opened the door.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Quite suddenly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Mia opened the door.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morning the teacher read a story.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morning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teacher read a story.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Because, the bus was late Ravi missed registration.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the bus was late, Ravi missed registration.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Because the bus was late, Ravi missed registration.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the bus was late Ravi, missed registration.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the bus was late Ravi missed registration.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Because, the bus was late Ravi missed registration.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the bus was late Ravi missed registration.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the bus was late, Ravi missed registration.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Because the bus was late, Ravi missed registration.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the bus was late Ravi, missed registration.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With great care, we ate our lunch.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With great care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ate our lunch.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 night, the dog barked.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Every night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dog barked.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'After lunch, we played outside.'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follows the fronted adverbial 'After lunch'.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'In the morning we walked to the park.' is missing a comma.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is needed after the fronted adverbial 'In the morning'.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near the school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 a loud bang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night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next morning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evening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later that day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night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near the school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Inside the cave, the dog barked.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Inside the cave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dog barked.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Now and then, the bus arrived.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Now and then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bus arrived.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storm broke Mia closed the windows.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storm broke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Mia closed the windows.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finish early you may read quietly.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finish early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may read quietly.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birds sang in a loud voice.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 a loud voice, the birds sang.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read her book in the evening.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 the evening, Mia read her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'When the bell rang, the children lined up.'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comma follows the fronted subordinate clause.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'Although it was raining we went out.'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is needed after the subordinate clause 'Although it was raining', which comes first.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the storm broke Mia, closed the windows.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the storm broke, Mia closed the windows.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 the storm broke, Mia closed the windows.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Before, the storm broke Mia closed the windows.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the storm broke Mia closed the windows.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the sun set the farmer locked the gate.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the sun set, the farmer locked the gate.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As the sun set, the farmer locked the gate.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As, the sun set the farmer locked the gate.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the sun set the, farmer locked the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played football the next morning.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next morning, the boys played football.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painted a picture every 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Every day, Zara painted a picture.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Later that day,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went home.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 the shed,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found a nest.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manner: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Without a sound,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cat crept away.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Recognising fronted adverbials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five sentences in a story that start with a fronted adverbial. Copy them, underline the fronted adverbial and check the comma.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