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microsoft.com/office/2007/relationships/media" Target="../media/media2.mp4"/><Relationship Id="rId5" Type="http://schemas.openxmlformats.org/officeDocument/2006/relationships/video" Target="../media/media2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say what an adverbial is and to tell adverbials of time, place, manner and frequency apart.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what an adverbial tells me.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put at the start of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how often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word or phrase that tells you more about the verb. It can say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(time),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(place),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(manner)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often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(frequency). When an adverbial comes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sentence it is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fronted 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we put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found a nest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barked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Every night,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dog barked.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Later that 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home.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nest.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Without a sound,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cat crept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frequency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Every Saturday,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visit the park.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bridge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last week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lunch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without a sound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yesterday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next morning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last week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behind the shed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time?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next morning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next morning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 the cave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without a sound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place?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last week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beside the pond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beside the pond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without a sound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'near the school' is an adverbial of frequency.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'near the school' is an adverbial of place. It is not an adverbial of frequency.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'in the garden' is an adverbial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 the garden' is an adverbial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39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39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39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39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3580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35808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visitors arrived early.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35808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35808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14496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14496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They sometimes walk to school.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14496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14496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14496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14496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991481" y="3714496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39318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393184"/>
            <a:ext cx="190652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children played outside.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39318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39318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39318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393184"/>
            <a:ext cx="814959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4393184"/>
            <a:ext cx="814959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5071871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5071871"/>
            <a:ext cx="1906524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She finished her homework yesterday.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5071871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5071871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5071871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5071871"/>
            <a:ext cx="814959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361563" y="5071871"/>
            <a:ext cx="814959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always wears a hat.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0752201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7724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visitors arrived early.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7724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7724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4481576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cat crept silently.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4481576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4481576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5190744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sometimes walk to school.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5190744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5190744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frequency?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once a week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 the school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lunch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time?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Saturday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loud bang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 the school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last week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last week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day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loud bang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Saturday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 that day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a smile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inside the cave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without a sound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 the pond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 that day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night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'twice a year' is an adverbial of time.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'twice a year' is an adverbial of frequency. It is not an adverbial of time.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'inside the cave' is an adverbial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'inside the cave' is an adverbial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374903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37490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83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980944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2980944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Dad will arrive soon.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2980944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2980944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98671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98671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runners finished the race bravely.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98671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598671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216400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216400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We seldom stay up past nine.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216400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4216400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834128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834128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Mia carefully lifted the glass.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834128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834128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451855"/>
            <a:ext cx="5257800" cy="6177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5451855"/>
            <a:ext cx="1906524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11" b="0" u="none">
                <a:solidFill>
                  <a:srgbClr val="17213A"/>
                </a:solidFill>
                <a:latin typeface="Arial"/>
              </a:rPr>
              <a:t>The dog waited nearby.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5451855"/>
            <a:ext cx="814959" cy="6177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176522" y="5451855"/>
            <a:ext cx="814959" cy="6177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3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type of 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347471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3474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11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2953512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2953512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My brother usually cooks the tea.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2953512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752201" y="2953512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40760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40760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dog waited nearby.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40760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937242" y="3540760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128007"/>
            <a:ext cx="5257800" cy="7802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128007"/>
            <a:ext cx="1906524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baby was crying, but now she is asleep.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128007"/>
            <a:ext cx="814959" cy="7802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122283" y="4128007"/>
            <a:ext cx="814959" cy="7802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908296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908296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Mia carefully lifted the glass.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908296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307324" y="4908296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5495544"/>
            <a:ext cx="5257800" cy="58724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5495544"/>
            <a:ext cx="1906524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15" b="0" u="none">
                <a:solidFill>
                  <a:srgbClr val="17213A"/>
                </a:solidFill>
                <a:latin typeface="Arial"/>
              </a:rPr>
              <a:t>The runners finished the race bravely.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5495544"/>
            <a:ext cx="814959" cy="58724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5495544"/>
            <a:ext cx="814959" cy="58724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671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manner?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now and then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loud voice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a loud voice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evening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time?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evening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the evening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the bridge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'on the other side of the wall' is an adverbial of frequency.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'on the other side of the wall' is an adverbial of place. It is not an adverbial of frequency.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'every night' is an adverbial of place.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'every night' is an adverbial of frequency. It is not an adverbial of place.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from time to time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724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77240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 as a flash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7724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7724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7724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7724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772408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229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4229608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great care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4229608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176522" y="4229608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6868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6868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top of the hill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6868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361563" y="46868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3959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5395976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now and then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5395976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991481" y="5395976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the adverbial tells you.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Manner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u="none">
                <a:solidFill>
                  <a:srgbClr val="17213A"/>
                </a:solidFill>
                <a:latin typeface="Arial"/>
              </a:rPr>
              <a:t>Frequency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 dawn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 mornings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twice a year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from time to time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10752201" y="4434840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51440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5144008"/>
            <a:ext cx="190652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few minutes later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5144008"/>
            <a:ext cx="814959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5144008"/>
            <a:ext cx="814959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manner?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 and carefully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slowly and carefully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once a week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evening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 the cave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adverbial of place?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now and then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last week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behind the shed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great 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Later that day,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home.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nest.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Without a sound,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cat crept away.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What is an adverbial?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sentences about your weekend. Use an adverbial of time, place, manner and frequency, one in each sentence, and underline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