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Paragraphs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paragraphs in a biography, with a new paragraph for each part of someone’s life.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paragraphs in a biography.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paragraph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sentences about one idea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title for a section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a paragraph is about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sequence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order of sentences or paragraphs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Paragraphs in reports (sub-headings)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Penguins live in the cold lands near the South Pole.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Their thick feathers keep out the icy wind.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Some penguins huddle together to stay warm.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Penguins eat fish, squid and krill.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They catch their food by diving into the sea.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A penguin can stay underwater for several minutes.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4   ○ 5   ○ 2   ○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 Sun is a star at the centre of our solar system.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It gives us light and heat.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Without it, nothing could live here.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The Moon travels around the Earth.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It takes about twenty-eight days to complete one orbit.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Its gravity pulls the tides in the sea.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2   ○ 3   ○ 4   ○ 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Two weeks before the match, the team started training.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They ran laps of the field every morning.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Their coach timed each one.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On the day itself, the stadium was packed.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Flags waved in the stands.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The players walked out to a roar from the crowd.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3   ○ 4   ○ 5   ○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 Romans invaded Britain in AD 43 and soon built roads and forts.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Their towns had baths, markets and temples.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Latin became the language of government.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A thousand years later, the Normans arrived.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They built castles across the country to control the people.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The Domesday Book recorded who owned the land.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5   ○ 3   ○ 2   ○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Volcanoes form where plates in the Earth’s crust move apart or collide.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Magma rises through cracks and collects in a chamber.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Pressure builds until the volcano erupts.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An eruption can destroy villages and farmland.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Ash clouds can ground aircraft for weeks.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However, volcanic soil is very fertile.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4   ○ 5   ○ 2   ○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Paragraphs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paragraph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sentences about one idea. Start a new paragraph when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topic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person speaking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changes.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sub-heading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the reader what a paragraph or section is about.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next morning, the rain had stopped. (a new paragraph)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we going?” asked Mia. (a new speaker)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Later that day … (a new time)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Back at school … (a new place)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idea or fact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 speaking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a new speaker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short title for a section of a report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speaker usually starts a new line in a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speaker gets their own line so the conversation is easy to follow.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usually begins when the time changes.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change of time, such as 'That evening', is a good place to start a new paragraph.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Penguins live in the cold lands near the South Pole.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Their thick feathers keep out the icy wind.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Some penguins huddle together to stay warm.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Penguins eat fish, squid and krill.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They catch their food by diving into the sea.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A penguin can stay underwater for several minutes.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Sun is a star at the centre of our solar system.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It gives us light and heat.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Without it, nothing could live here.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The Moon travels around the Earth.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It takes about twenty-eight days to complete one orbit.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Its gravity pulls the tides in the sea.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Two weeks before the match, the team started training.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They ran laps of the field every morning.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Their coach timed each one.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On the day itself, the stadium was packed.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Flags waved in the stands.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 players walked out to a roar from the crowd.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Penguins live in the cold lands near the South Pole.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Their thick feathers keep out the icy wind.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Some penguins huddle together to stay warm.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Penguins eat fish, squid and krill.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They catch their food by diving into the sea.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A penguin can stay underwater for several minutes.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change of place is a good reason for a new paragraph in a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helps the reader see that the scene has moved.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should begin with every new sentence.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paragraph groups several sentences about the same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Sun is a star at the centre of our solar system.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It gives us light and heat.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Without it, nothing could live here.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The Moon travels around the Earth.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It takes about twenty-eight days to complete one orbit.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Its gravity pulls the tides in the sea.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Volcanoes form where plates in the Earth’s crust move apart or collide.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Magma rises through cracks and collects in a chamber.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Pressure builds until the volcano erupts.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An eruption can destroy villages and farmland.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Ash clouds can ground aircraft for weeks.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However, volcanic soil is very fertile.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65933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The explorers spent a week in the rainforest, mapping rivers and trails.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Every night they camped beside the water.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Leeches and mosquitoes made sleep difficult.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In the capital, meanwhile, the committee met to discuss the expedition.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 members studied the maps by candlelight.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They voted to send more supplies.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75099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375099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99152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99152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23205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23205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472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6472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472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472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Two weeks before the match, the team started training.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They ran laps of the field every morning.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Their coach timed each one.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On the day itself, the stadium was packed.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Flags waved in the stands.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 players walked out to a roar from the crowd.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a non-fiction text a new paragraph begins when the topic changes.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paragraph deals with one main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paragraph can be a single sentence only if it is part of an essay.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single-sentence paragraph can be used for effect in any kind of writing, but it should be used rarely.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Volcanoes form where plates in the Earth’s crust move apart or collide.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Magma rises through cracks and collects in a chamber.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Pressure builds until the volcano erupts.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An eruption can destroy villages and farmland.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Ash clouds can ground aircraft for weeks.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However, volcanic soil is very fertile.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scientists poured the liquid into the flask and began to heat it.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At first nothing happened.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 thermometer climbed steadily towards fifty degrees.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Then, without warning, the mixture turned bright green.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Bubbles rose to the surface and began to hiss.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Everyone stepped back from the bench.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29479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Victorian children from poor families often worked in factories.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Some were as young as five.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They worked long hours for very little pay.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Richer children, however, went to school or were taught at home.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Their lessons included reading, arithmetic and music.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Girls were often taught sewing and manners.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105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105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105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105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3461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3461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5866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5866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28271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28271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65933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The explorers spent a week in the rainforest, mapping rivers and trails.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Every night they camped beside the water.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Leeches and mosquitoes made sleep difficult.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In the capital, meanwhile, the committee met to discuss the expedition.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 members studied the maps by candlelight.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They voted to send more supplies.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75099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75099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75099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75099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99152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99152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23205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23205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472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472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sudden event can be a reason to start a new paragraph in a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paragraph can mark a change of mood or a surprise.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Paragraphs make a text easier to read.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break the text into manageable chunks of ideas.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scientists poured the liquid into the flask and began to heat it.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At first nothing happened.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 thermometer climbed steadily towards fifty degrees.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Then, without warning, the mixture turned bright green.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Bubbles rose to the surface and began to hiss.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Everyone stepped back from the bench.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29479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Victorian children from poor families often worked in factories.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Some were as young as five.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They worked long hours for very little pay.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Richer children, however, went to school or were taught at home.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Their lessons included reading, arithmetic and music.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Girls were often taught sewing and manners.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105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105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43461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43461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3461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3461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5866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5866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8271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8271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770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The Romans invaded Britain in AD 43 and soon built roads and forts.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Their towns had baths, markets and temples.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Latin became the language of government.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A thousand years later, the Normans arrived.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They built castles across the country to control the people.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 Domesday Book recorded who owned the land.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9282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9282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61688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61688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4093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04093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093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093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6498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6498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770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The Romans invaded Britain in AD 43 and soon built roads and forts.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Their towns had baths, markets and temples.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Latin became the language of government.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A thousand years later, the Normans arrived.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They built castles across the country to control the people.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 Domesday Book recorded who owned the land.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9282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9282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9282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9282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61688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61688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4093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4093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6498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6498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Later that day … (a new time)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Back at school … (a new place)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topic: a new idea or fact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biographies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biography of someone you know in three paragraphs: childhood, now, the future.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