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 and sub-headings in a report.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sub-headings in a report.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Paragraphs in narrative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3   ○ 2   ○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5   ○ 3   ○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trip to the zoo   ○ Penguin eggs   ○ How penguins swim   ○ Where penguins live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penguins swim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school has a big playground with a climbing frame and a football pitch.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garden is green.   ○ It was sunny.   ○ We like reading.   ○ In addition, there is a quiet garden where we can read.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addition, there is a quiet garden where we can read.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 animals live in the rainforest. , jaguars, sloths and toucans.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However   ○ Also   ○ Therefore   ○ 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example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reports (sub-headings)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report about an animal. Give each paragraph a sub-heading: what it looks like, where it lives, what it eats.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