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paragraphs in a story, starting a new one for a change of time, place or speaker.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paragraphs in a story.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paragraph?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2   ○ 3   ○ 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4   ○ 5   ○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2   ○ 5   ○ 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2   ○ 5   ○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2   ○ 4   ○ 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 make a paper boat, first fold the paper in half. Then fold the corners down to the middle.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Paper from trees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Famous ships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Ships at the harbour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Making a paper boat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Making a paper boat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trip to the zoo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penguins live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Penguin eggs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penguins swim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penguins swim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10459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We spent the morning building sandcastles on the beach. The tide was far out, so there was lots of wet sand.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20363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820363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There is a pier.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330141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330141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Later that afternoon, the tide began to come in.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330141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330141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Later that afternoon, the tide began to come in.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39919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39919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I like sandcastles.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97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97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tide was high.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Maya trained hard every day for the race.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likes running.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a result, she won the gold medal.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a result, she won the gold medal.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 trainer is kind.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race was long.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Rodents have strong teeth. ______, mice and beavers.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hotel has a pool. ______, there is a gym.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Moreover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Moreover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horses are fed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modern airport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Victorian schools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Victorian railways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Victorian railways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Victorian railways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modern airport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horses are fed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Victorian schools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explorers had crossed the mountains and reached the edge of the jungle.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Eventually, they found the river they had been searching for.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Eventually, they found the river they had been searching for.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328007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328007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jungle is hot.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They like exploring.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river is wet.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Many animals live in the rainforest. ______, jaguars, sloths and toucans.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Rodents have strong teeth. ______, mice and beavers.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rain began just after lunch.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Within minutes the playground was empty.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Everyone crowded into the hall.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Suddenly the lights went out.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A gasp ran around the room.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Mr Evans struck a match and found the torch.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Paragraphs · Paragraphs in narrative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start of a story in two paragraphs. Start the second one with a time word such as later or the next day.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