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Paragraphs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say what a paragraph is and to start a new paragraph for a change of time, place, topic or speaker.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say what a paragraph is.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paragraph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sentences about one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title for a section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a paragraph is about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sequence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order of sentences or paragraphs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Sequencing sentences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These sentences make a paragraph but they are in the wrong order. Which order is correct?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Next, cut them into chips.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Finally, drain them and add salt.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First, wash the potatoes.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Then, fry the chips until golden.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3, 1, 4, 2   ○ 2, 1, 3, 4   ○ 1, 3, 4, 2   ○ 4, 3, 2,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3, 1, 4,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does not belong in this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beach was crowded.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Children were building sandcastles.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The history test is on Friday.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Families sat under colourful umbrellas.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3   ○ 2   ○ 4   ○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These sentences make a paragraph but they are in the wrong order. Which order is correct?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Then, decorate the circle with paint.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Next, cut it out carefully.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Finally, hang it on the wall to dry.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First, draw a large circle on the card.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4, 2, 1, 3   ○ 1, 2, 3, 4   ○ 2, 4, 3, 1   ○ 2, 1, 4,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4, 2, 1,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does not belong in this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Volcanoes erupt when magma rises through cracks in the Earth’s crust.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 molten rock is called lava once it reaches the surface.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Pizza is a popular food in Italy.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Ash and gas can travel for hundreds of miles.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1   ○ 2   ○ 3   ○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These sentences make a paragraph but they are in the wrong order. Which order is correct?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By noon, the nets were full.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At sunset, the catch was sold at the market.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At dawn, the fishermen pushed out their boats.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In the afternoon, they sailed back to harbour.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3, 1, 4, 2   ○ 1, 3, 2, 4   ○ 2, 1, 4, 3   ○ 4, 3, 2,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3, 1, 4, 2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Paragraphs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sentences about one idea. Start a new paragraph when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topic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 speaking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changes.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sub-heading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the reader what a paragraph or section is about.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next morning, the rain had stopped. (a new paragraph)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we going?” asked Mia. (a new speaker)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Later that day … (a new time)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Back at school … (a new place)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idea or fact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 speaking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a new speaker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short title for a section of a report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farmer got up before dawn to milk the cows.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milk was warm and creamy.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He poured it into big silver churns.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By noon the sun was blazing over the field.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sheep gathered in the shade.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 dog lay panting under the hedge.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Mia woke early on Saturday morning.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She put on her boots and ran to the beach.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The morning sand was cold under her feet.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That evening, Mia sat by the fire with her grandad.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He told her stories about the sea.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She fell asleep before the last one.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should begin with every new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paragraph groups several sentences about the same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change of place is a good reason for a new paragraph in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helps the reader see that the scene has moved.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children walked up the hill to the castle.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They climbed the long stone staircase.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At the top they looked out over the valley.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Back at school, the class wrote about their trip.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Mr Khan read some of the stories aloud.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Everyone agreed it had been a wonderful 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princess climbed the tower stairs one slow step at a time.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At the top, a small wooden door stood waiting.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She pushed it open with a trembling hand.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Far away, in the king’s hall, the feast had begun.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Musicians played while the guests danced.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No one noticed that she was missing.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usually begins when the time changes.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change of time, such as 'That evening', is a good place to start a new paragraph.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speaker usually starts a new line in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speaker gets their own line so the conversation is easy to follow.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Penguins live in the cold lands near the South Pole.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Their thick feathers keep out the icy wind.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Some penguins huddle together to stay warm.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Penguins eat fish, squid and krill.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They catch their food by diving into the sea.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A penguin can stay underwater for several minutes.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Penguins live in the cold lands near the South Pole.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Their thick feathers keep out the icy wind.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Some penguins huddle together to stay warm.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Penguins eat fish, squid and krill.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They catch their food by diving into the sea.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A penguin can stay underwater for several minutes.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Two weeks before the match, the team started training.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They ran laps of the field every morning.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Their coach timed each one.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On the day itself, the stadium was packed.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Flags waved in the stands.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 players walked out to a roar from the crowd.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Two weeks before the match, the team started training.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They ran laps of the field every morning.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Their coach timed each one.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On the day itself, the stadium was packed.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Flags waved in the stands.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 players walked out to a roar from the crowd.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“Are you ready?” asked Mia.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“Almost,” said Ravi, tying his laces.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“The bus leaves in five minutes,” she warned.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“I know,” he replied.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bus honked outside.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They grabbed their bags and ran.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Jack tiptoed through the dark kitchen.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He lifted the latch of the back door.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cold night air rushed in.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In the morning, his mother found the door wide open.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She called his name through the house.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There was no reply.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paragraph can be a single sentence only if it is part of an essay.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single-sentence paragraph can be used for effect in any kind of writing, but it should be used rarely.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sudden event can be a reason to start a new paragraph in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paragraph can mark a change of mood or a surprise.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65933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explorers spent a week in the rainforest, mapping rivers and trails.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Every night they camped beside the water.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Leeches and mosquitoes made sleep difficult.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In the capital, meanwhile, the committee met to discuss the expedition.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 members studied the maps by candlelight.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They voted to send more supplies.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75099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375099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99152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99152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23205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23205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23205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23205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472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472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29479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Victorian children from poor families often worked in factories.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Some were as young as five.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They worked long hours for very little pay.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Richer children, however, went to school or were taught at home.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Their lessons included reading, arithmetic and music.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Girls were often taught sewing and manners.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105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105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105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105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3461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3461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5866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5866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8271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8271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Jack tiptoed through the dark kitchen.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He lifted the latch of the back door.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cold night air rushed in.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In the morning, his mother found the door wide open.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She called his name through the house.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There was no reply.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rain began just after lunch.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Within minutes the playground was empty.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Everyone crowded into the hall.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Suddenly the lights went out.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A gasp ran around the room.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Mr Evans struck a match and found the torch.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Paragraphs make a text easier to read.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break the text into manageable chunks of ideas.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a non-fiction text a new paragraph begins when the topic changes.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paragraph deals with one main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29479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Victorian children from poor families often worked in factories.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Some were as young as five.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They worked long hours for very little pay.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Richer children, however, went to school or were taught at home.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Their lessons included reading, arithmetic and music.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Girls were often taught sewing and manners.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105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105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105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105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3461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3461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5866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5866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28271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28271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5933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explorers spent a week in the rainforest, mapping rivers and trails.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Every night they camped beside the water.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Leeches and mosquitoes made sleep difficult.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In the capital, meanwhile, the committee met to discuss the expedition.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 members studied the maps by candlelight.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They voted to send more supplies.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75099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75099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99152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99152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23205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23205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6472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6472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472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472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Later that day … (a new time)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Back at school … (a new place)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topic: a new idea or fact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What is a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report of six sentences about a place you know. Split it into two paragraphs and give each a sub-heading.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