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put sentences in an order that makes sense.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sentences in order.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Different types of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What type of sentence is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What a terrible mess you have made!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statement   ○ command   ○ question   ○ exclamation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exclamation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a question?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Why did the bus arrive so late this morning?   ○ Turn left at the end of the road.   ○ How quickly the time has gone!   ○ My sister plays the violin.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Why did the bus arrive so late this morning?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Turn left at the end of the road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Turn left at the end of the road.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command as a statement.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Sit down.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sit down.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two sentences that are statements.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sister plays the violin.   ○ Which book did you choose?   ○ Is it raining again?   ○ It is raining again.   ○ Have you finished your homework?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sister plays the violin.; It is raining again.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First, mix the flour and sugar.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Then, pour the mixture into a tin.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stir in the eggs.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bake the cake for forty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2,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2,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1, 3, 2,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First, wash the potatoes.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Then, fry the chips until golden.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them into chips.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drain them and add salt.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2,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1, 3, 2,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4,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sentences in a paragraph can be in any order.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order should follow the logic of the ideas or events so that it makes sense.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Words such as 'first', 'next' and 'finally' help to show the order of a paragraph.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They signal the sequence of the steps or events.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fry the chips until golden.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Finally, drain them and add salt.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First, wash the potatoes.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Next, cut them into chips.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3, 4, 1,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2, 4,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Finally, hang it on the wall to dry.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Next, cut it out carefully.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Then, decorate the circle with paint.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First, draw a large circle on the card.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4, 2, 3,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last sentence of a paragraph is often a conclusion.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sums up the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should be about one main idea.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Sentences in a paragraph all support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By noon, the nets were full.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At sunset, the catch was sold at the market.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In the afternoon, they sailed back to harbour.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At dawn, the fishermen pushed out their boats.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3, 2,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1, 3,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4, 1, 3,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2, 1,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1, 4,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At sunset, the catch was sold at the market.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By noon, the nets were full.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In the afternoon, they sailed back to harbour.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At dawn, the fishermen pushed out their boats.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1,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3, 1,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4, 2, 3,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First, the Romans invaded Britain.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Finally, they left in the early fifth century.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Second, they built roads and forts.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1, 4, 3,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First, the Romans invaded Britain.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Second, they built roads and forts.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Finally, they left in the early fifth century.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2, 3, 1,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1,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sentences of a paragraph about a journey should follow the order of the journey.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clear order helps the reader follow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Linking words are not needed inside a paragraph.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help the sentences to flow from one to the next.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In the afternoon, a storm rolled in.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By noon, they reached the first ridge.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At sunset, they found shelter in a cave.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At dawn, the climbers left the camp.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4, 2, 1,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3, 1,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At sunset, they found shelter in a cave.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In the afternoon, a storm rolled in.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By noon, they reached the first ridge.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At dawn, the climbers left the camp.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3, 2,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4, 3, 2,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Sequencing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five sentences about making a sandwich. Cut them up, mix them up and give them to a friend to put back in order.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