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5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Sentences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What is a sentence?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stopwatc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che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210537"/>
            <a:ext cx="846277" cy="103007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roph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puzzl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10664"/>
            <a:ext cx="846277" cy="929944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student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60042"/>
            <a:ext cx="846277" cy="880567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Sentences · What is a sentence?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say what a sentence is and to punctuate it with capital letters and end marks.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write a sentence.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Sentences · What is a sentence?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sentence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group of words that makes sense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capital letter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big letter, such as 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full stop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dot . at the end of a statement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question mark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mark ? at the end of a question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502920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502920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exclamation mark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502920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mark ! for a strong feeling</a:t>
            </a:r>
          </a:p>
        </p:txBody>
      </p:sp>
      <p:pic>
        <p:nvPicPr>
          <p:cNvPr id="22" name="Picture 21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Sentences · What is a sentence?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Prefixes together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Write the new word.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Add the prefix un- to well.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unwell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What does the prefix inter- mean?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against   ○ self   ○ between or among   ○ under or below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between or among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word is made with the prefix super-?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unlock   ○ antiseptic   ○ supermarket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supermarket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Write the new word.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Add the prefix anti- to clockwise.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anticlockwise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Write the new word.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Add the prefix sub- to way.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subway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Sentences · What is a sentence?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Sentences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sentence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group of words that makes sense on its own. It has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verb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starts with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capital letter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ends with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full stop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question mark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or 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exclamation mark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cat sat on the mat.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Can you help me?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Sentences · What is a sentence?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capital letter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Names and the first word start with a capital: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M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ia went to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ondon.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full stop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dog barked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question mark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Where is my coat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exclamation mark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What a lovely day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Sentences · What is a sentence?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capital letters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full stops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sentences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bell rang. the children lined up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he bell rang.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he children lined up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capital letters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full stops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sentences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went to the park. it was sunny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W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e went to the park.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I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 was sunny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Sentences · What is a sentence?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Where are you going!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Where are you going.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Where are you going?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Where are you going?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where are you going?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plays football on saturday.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plays football on saturday.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plays football on Saturday.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Ravi plays football on Saturday.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plays football on Saturday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Sentences · What is a sentence?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correct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 mark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at the end of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visited the museum on Friday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visited the museum on Friday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correct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 mark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at the end of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Turn left at the end of the road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Turn left at the end of the road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Sentences · What is a sentence?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capital letters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end marks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sentences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went to the park. it was sunny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W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e went to the park.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I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 was sunny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capital letters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end marks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sentences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opened the door. she saw a parcel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M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ia opened the door.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he saw a parcel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Sentences · What is a sentence?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visited london on monday.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visited London on Monday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visited London on Monday.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visited London on Monday.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We visited London on Monday.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am Ten years old.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am ten years old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am ten years old.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am ten years old.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 am ten years old.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Sentences · What is a sentence?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correct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 mark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at the end of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Please pass me the scissors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Please pass me the scissors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correct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 mark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at the end of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How brave you were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How brave you were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Sentences · What is a sentence?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capital letters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end marks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sentences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in june we go to france. my aunt lives there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I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n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J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une we go to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F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rance.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M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y aunt lives there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capital letters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end marks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sentences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school closes in july. then we go to wales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he school closes in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J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uly.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hen we go to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ales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Sentences · What is a sentence?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please close the door.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Please close the door.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Please close the door.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Please Close the door.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Please close the door?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what a brilliant goal that was!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What a brilliant goal that was.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What a brilliant goal that was?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What a brilliant goal that was!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What a brilliant goal that was!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Sentences · What is a sentence?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'Is it time to go!'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asks something, so it is a question and needs a question mark, not an exclamation mark.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'What a surprise.'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It is an exclamation (it starts with 'What' and shows strong feeling), so it should end with an exclamation mark.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Sentences · What is a sentence?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capital letters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end marks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sentences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where is my coat? i left it in the hall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W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here is my coat?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I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left it in the hall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capital letters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end marks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sentences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what a surprise! we had not expected snow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W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hat a surprise!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e had not expected snow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Sentences · What is a sentence?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'Did you see the match?'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is a question, so it starts with a capital letter and ends with a question mark.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'We stayed in june.'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June is the name of a month, so it needs a capital letter: 'June'.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Sentences · What is a sentence?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capital letters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end marks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sentences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ravi and priya walked home. they were tired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avi and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P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riya walked home.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hey were tired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capital letters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end marks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sentences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on monday we visited london. we saw the river thames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O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n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M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onday we visited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ondon.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e saw the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iver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hames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Sentences · What is a sentence?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capital letter: Names and the first word start with a capital: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ia went to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ondon.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full stop: The dog barked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question mark: Where is my coat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?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Sentences · What is a sentence?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about your pet or a pet you would like. Check the capital letters and end marks.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