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5.png"/><Relationship Id="rId7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Prefixes and word families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Prefixes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writ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73758"/>
            <a:ext cx="846277" cy="86685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roph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uden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60042"/>
            <a:ext cx="846277" cy="880567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Prefixes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the prefixes un-, super-, anti-, auto-, sub- and inter- and to know what they mean.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all the prefixes I have learned.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Prefixes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prefix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added to the start of a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un-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not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anti-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against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under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root word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word the prefix is added to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Prefixes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Adding sub- and inter-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prefix sub- to way.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subway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What does the prefix inter- mean?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between or among   ○ against   ○ not, or the opposite of   ○ under or below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between or among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word is made with the prefix inter-?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subtract   ○ submerge   ○ internet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internet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prefix inter- to act.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interact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Write the new word.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prefix inter- to national.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international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Prefixes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Prefixes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prefix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added to the start of a word and changes its meaning.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means not,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super-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means above or greater,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anti-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means against,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auto-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means self,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means under,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inter-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means between.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sub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marine went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un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der the sea.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She signed an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auto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graph.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Prefixes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un-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happy,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un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lock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super-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super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market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anti-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anti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clockwise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auto-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auto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graph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sub-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sub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marine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26479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36207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inter-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5279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inter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net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Prefixes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sub-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marine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submarine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inter-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national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international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Prefixes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un-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89910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super-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33216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anti-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76522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auto-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19828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sub-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63134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inter-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unhappy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546604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089910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3633216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176522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719828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263134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546604" y="30632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superhero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546604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089910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633216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176522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719828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263134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089910" y="35204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submarine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546604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3089910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633216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719828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263134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719828" y="3977639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interchange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546604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3089910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3633216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4176522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4719828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5263134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5263134" y="44348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8307324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un-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850630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super-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393936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anti-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937242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auto-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480548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sub-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1023854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inter-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interchange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307324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8850630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9393936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9937242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0480548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1023854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11023854" y="30632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internet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8850630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393936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937242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480548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1023854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11023854" y="35204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unhappy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307324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850630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393936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9937242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10480548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11023854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8307324" y="3977639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4" name="Rectangle 93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subheading</a:t>
            </a:r>
          </a:p>
        </p:txBody>
      </p:sp>
      <p:sp>
        <p:nvSpPr>
          <p:cNvPr id="96" name="Rectangle 95"/>
          <p:cNvSpPr/>
          <p:nvPr/>
        </p:nvSpPr>
        <p:spPr>
          <a:xfrm>
            <a:off x="8307324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8850630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9393936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9937242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10480548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11023854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10480548" y="44348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Prefixes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does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not, or the opposite of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between or among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 or below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under or below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self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does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between or among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self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 or below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under or below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not, or the opposite of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Prefixes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with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internet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unhappy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unhappy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antihero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with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inter-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unkind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subtract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internet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internet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Prefixes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super-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hero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superhero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un-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tidy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untidy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Prefixes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'unfair' is made by adding the prefix 'un-' to 'fair'.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'unfair' is the prefix 'un-' and the word 'fair', joined.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'unfair' is made by adding the prefix 'super-' to 'fair'.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'unfair' is made with the prefix 'un-', not 'super-'.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Prefixes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546604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un-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89910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super-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33216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anti-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76522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auto-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19828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sub-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263134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inter-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9436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autofocus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546604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3089910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3633216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176522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719828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263134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176522" y="30632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unlucky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546604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089910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633216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176522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719828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5263134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546604" y="35204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59436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subtract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546604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3089910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3633216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176522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719828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263134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719828" y="3977639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9436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unwrap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546604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3089910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3633216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4176522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4719828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5263134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2546604" y="44348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59436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antivirus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546604" y="48920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3089910" y="48920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3633216" y="48920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4176522" y="48920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4719828" y="48920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5263134" y="48920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3633216" y="4892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prefix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word has.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8307324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un-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8850630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super-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9393936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anti-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937242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auto-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0480548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sub-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1023854" y="2606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900" b="1" u="none">
                <a:solidFill>
                  <a:srgbClr val="17213A"/>
                </a:solidFill>
                <a:latin typeface="Arial"/>
              </a:rPr>
              <a:t>inter-</a:t>
            </a:r>
          </a:p>
        </p:txBody>
      </p:sp>
      <p:sp>
        <p:nvSpPr>
          <p:cNvPr id="76" name="Rectangle 75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355080" y="30632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superglue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307324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8850630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9393936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937242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10480548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1023854" y="30632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8850630" y="30632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6355080" y="35204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antihero</a:t>
            </a:r>
          </a:p>
        </p:txBody>
      </p:sp>
      <p:sp>
        <p:nvSpPr>
          <p:cNvPr id="87" name="Rectangle 86"/>
          <p:cNvSpPr/>
          <p:nvPr/>
        </p:nvSpPr>
        <p:spPr>
          <a:xfrm>
            <a:off x="8307324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8850630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393936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9937242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10480548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11023854" y="35204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9393936" y="35204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94" name="Rectangle 93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6355080" y="3977639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superhuman</a:t>
            </a:r>
          </a:p>
        </p:txBody>
      </p:sp>
      <p:sp>
        <p:nvSpPr>
          <p:cNvPr id="96" name="Rectangle 95"/>
          <p:cNvSpPr/>
          <p:nvPr/>
        </p:nvSpPr>
        <p:spPr>
          <a:xfrm>
            <a:off x="8307324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8850630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9393936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9937242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10480548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11023854" y="3977639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8850630" y="3977639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6355080" y="44348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interconnect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8307324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8850630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9393936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9937242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10480548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11023854" y="44348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11023854" y="44348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TextBox 112"/>
          <p:cNvSpPr txBox="1"/>
          <p:nvPr/>
        </p:nvSpPr>
        <p:spPr>
          <a:xfrm>
            <a:off x="6355080" y="4892040"/>
            <a:ext cx="190652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superpower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8307324" y="48920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8850630" y="48920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9393936" y="48920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9937242" y="48920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10480548" y="48920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11023854" y="4892040"/>
            <a:ext cx="543306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TextBox 119"/>
          <p:cNvSpPr txBox="1"/>
          <p:nvPr/>
        </p:nvSpPr>
        <p:spPr>
          <a:xfrm>
            <a:off x="8850630" y="4892040"/>
            <a:ext cx="543306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Prefixes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anti-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clockwise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anticlockwise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anti-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septic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antiseptic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Prefixes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does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auto-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 or below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against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self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self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not, or the opposite of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does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anti-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under or below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self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not, or the opposite of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against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against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Prefixes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with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super-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unwell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antifreeze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superpower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superpower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made with the prefix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anti-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autofocus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unusual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antibody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antibody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Prefixes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'interconnect' is made by adding the prefix 'anti-' to 'connect'.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'interconnect' is made with the prefix 'inter-', not 'anti-'.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'untidy' is made by adding the prefix 'sub-' to 'tidy'.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'untidy' is made with the prefix 'un-', not 'sub-'.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Prefixes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super-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star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superstar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new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Add the prefix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un-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usual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unusual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Prefixes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un-: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happy,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lock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super-: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super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market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anti-: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anti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clockwise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Prefixes together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three prefixes. Write four words for each one and use one of them in a sentence.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