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prefixes sub- and inter- to words and to know what each one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sub- and inter- to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under or below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inter-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between or among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the prefix is added to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Adding super-, anti- and 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super- to market.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supermarket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What does the prefix anti- mean?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against   ○ not, or the opposite of   ○ above, beyond or greater   ○ self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against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is made with the prefix anti-?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anticlockwise   ○ autobiography   ○ autofocus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anticlockwise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anti- to social.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antisocial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anti- to hero.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antihero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sub- and inter-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prefix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under or below (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marine,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way,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title). The prefix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between or among (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national,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act,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net). The root word keeps its spelling.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took 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way.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read 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net page.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marine,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way,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heading,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total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inter-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national,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act,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net,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view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national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international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heading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subheading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subheading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interact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internet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subtitle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submarine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subtitle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international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interact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 or below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between or among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above, beyond or greater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submarine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internet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internet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subheading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interact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interact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subheading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subtotal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marine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submarine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interact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'interchange' is made by adding the prefix 'inter-' to 'change'.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'interchange' is the prefix 'inter-' and the word 'change',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'interchange' is made by adding the prefix 'sub-' to 'change'.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'interchange' is made with the prefix 'inter-', not 'sub-'.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subzero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interrelate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interview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submerge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interconnect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interview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intercity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subzero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submerge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subtotal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title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subtitle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view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interview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between or among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 or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subway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subway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interact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international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interrelate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subtract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subtract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interconnect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'interrelate' is made by adding the prefix 'inter-' to 'relate'.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'interrelate' is the prefix 'inter-' and the word 'relate',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'interview' is made by adding the prefix 'inter-' to 'view'.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'interview' is the prefix 'inter-' and the word 'view',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city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intercity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merge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sub-: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marine,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way,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heading,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total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inter-: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national,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act,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net,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view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sub- and inter-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eight words that start with sub- or inter-. Write a sentence for three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