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 un- to a word and to know what it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un- to a word.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un-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not, or the opposite of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the prefix is added to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Identifying word families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Three of these words are in the same word family as sign.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resign   ○ design   ○ signpost   ○ single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Tick the two words that belong to the word family of sign.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biologist   ○ sing   ○ design   ○ silence   ○ signature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design; signature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root word belongs to the word family of inactive?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scribe   ○ act   ○ pact   ○ tele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another word from the same word family.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Write another word from the same word family as friend.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friendless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these words are in the same word family as friend.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fiend   ○ unfriendly   ○ befriend   ○ friendly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fiend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prefix un-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 and changes its meaning. The spelling of the word does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change. The prefix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opposite of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kind,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lock. Take care: some words start with un but do not have the prefix, such as uncle and under.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door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locked.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felt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well.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happy = not happy,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fair = not fair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opposite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lock,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wrap,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pack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a prefix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uncle, under, unit, until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well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unwell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lock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 prefix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unhappy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 prefix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unwell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unlock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unkind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not, or the opposite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above, beyond or greater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not, or the opposite of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unhappy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unhappy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untidy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untidy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fair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unfair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happy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unhappy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'unlock' is made by adding the prefix 'un-' to 'lock'.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'unlock' is the prefix 'un-' and the word 'lock',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'unwell' is made by adding the prefix 'dis-' to 'well'.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'unwell' is made with the prefix 'un-', not 'dis-'.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 prefix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uniform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unfold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unable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80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universe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1480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 has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 prefix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unusual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uniform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universe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unequal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80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unsafe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1480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equal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unequal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able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'unwrap' is made by adding the prefix 'un-' to 'wrap'.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'unwrap' is the prefix 'un-' and the word 'wrap',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'unsafe' is made by adding the prefix 'un-' to 'safe'.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'unsafe' is the prefix 'un-' and the word 'safe',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universe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unusual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unusual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uniform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unfold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unfold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'unequal' is made by adding the prefix 'un-' to 'equal'.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'unequal' is the prefix 'un-' and the word 'equal',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'unpack' is made by adding the prefix 're-' to 'pack'.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'unpack' is made with the prefix 'un-', not 're-'.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tidy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untidy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lucky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unlucky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 = not happy,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fair = not fair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opposite action: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lock,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wrap,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pack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a prefix: uncle, under, unit, until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What is a prefix? (un-)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ten words that start with un-. Write a sentence for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