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8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8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Prefixes and word families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Root words,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ud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60042"/>
            <a:ext cx="846277" cy="880567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ide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73758"/>
            <a:ext cx="846277" cy="86685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64108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Root words,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find the root word and to tell a prefix from a suffix.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the root of a word.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Root words,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root word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main part of a word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prefix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letters added to the start of a word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suffix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letters added to the end of a word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word family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words that share a root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Root words,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Using different types of nouns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of these is an abstract noun?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pencil   ○ sadness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sadness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word that completes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Leo was full of 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angry   ○ anger   ○ gentle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anger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Rewrite the sentence, adding two adjectives to the underlined noun phrase.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My cat sat on the wall.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My lazy ginger cat sat on the wall.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of these is a concrete noun?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anger   ○ window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window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abstract noun is made from the adjective strong?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bravery   ○ sadness   ○ strength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strength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Root words,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Root words, prefixes and suffixes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root word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the main part of a word.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prefix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added to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start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of a root and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suffix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added to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end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Both change the meaning: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happy (prefix), help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ful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(suffix).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root of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unkind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is kind.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root of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helpful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is help.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Root words,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root word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happy, help, kind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prefix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happy,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play,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dis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agree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suffix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help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ful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kind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ness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quick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ly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Root words,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prefix or suffix to its meaning.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dis-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re-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-ful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un-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again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6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full of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not or the opposite of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not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28600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228600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228600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2286000" y="5482742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prefix or suffix to its meaning.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-ful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-less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-ness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6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dis-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108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without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the state of being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108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not or the opposite of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full of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 flipV="1">
            <a:off x="804672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804672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804672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Root words,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Make a new word. Write it on the line.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suffix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-ness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sad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sadness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Make a new word. Write it on the line.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suffix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-ful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colour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colourful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Root words,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means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full of care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carement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careless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careful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careful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careness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means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full of care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careless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careness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carement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careful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careful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Root words,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 has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suffix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Prefix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Suffix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unlock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careful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happily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kindness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 has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suffix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Prefix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Suffix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teacher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unfair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helpless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kindness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Root words,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Make a new word. Write it on the line.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suffix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-ness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kind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 Take care with the spelling.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kindness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Make a new word. Write it on the line.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suffix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-ly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easy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 Take care with the spelling.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easily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Root words,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has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, meaning 'again'?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dishonest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fearless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rebuild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rebuild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painter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has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un-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, meaning 'not'?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runner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unfair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unfair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easily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disappear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Root words,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4985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The word 'carefully' has a prefix.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63491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61839"/>
            <a:ext cx="5257800" cy="921561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61839"/>
            <a:ext cx="5074920" cy="92156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It has two suffixes: -ful and -ly.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prefix 'mis' means 'wrongly', as in 'misspell'.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To misspell is to spell wrongly.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Root words,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Make a new word. Write it on the line.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under-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line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underline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Make a new word. Write it on the line.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under-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water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underwater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Root words,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means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to spell wrongly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unspell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respell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overspell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misspell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misspell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means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 a quick way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quickness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quickly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quickly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quickful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quickment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Root words,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Make a new word. Write it on the line.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suffix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-ful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beauty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 Take care with the spelling.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beautiful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Make a new word. Write it on the line.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suffix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-ful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hope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 Take care with the spelling.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hopeful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Root words,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 has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suffix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Prefix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Suffix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preheat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overcook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painter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joyful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48920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quickly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98164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02302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702302" y="4892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 has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suffix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Prefix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Suffix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enjoyment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underline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disobey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preheat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6302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48920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misspell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358884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63022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358884" y="4892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Root words,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Adding a prefix changes the spelling of the root word.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prefix does not change the root word: dis + appear = disappear.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When 'happy' takes the suffix '-ness', the 'y' changes to 'i'.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word is 'happiness'.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Root words,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root word: happy, help, kind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prefix: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happy,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play,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dis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agree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suffix: help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ful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kind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ness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quick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ly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Root words, prefixes and suffixes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Choose five root words. Add a prefix or a suffix to each one and write a sentence for each new word.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