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Nouns and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noun phrases; types of nouns; recognising abstract nouns; using abstract nouns.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and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like the, a, my or two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naming word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common noun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ordinary things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proper noun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particular person, place or day: starts with a capital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abstract 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abstract noun.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Write the abstract noun that is made from the adjective sad.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sadness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abstract noun is made from the adjective strong?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kindness   ○ gentleness   ○ strength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strength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was full of 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bravery   ○ strong   ○ brave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bravery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abstract noun.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Write the abstract noun that is made from the adjective happy.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happiness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word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was full of 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generous   ○ strength   ○ strong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strength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noun with a determiner and adjectives: the old wooden door.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Types of nouns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Common, proper and collective nouns.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abstract nouns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Telling abstract nouns, such as bravery, from concrete nouns, such as table.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abstract nouns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Making abstract nouns from adjectives and using them in sentences.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321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982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teacher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London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Monday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0732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9393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8054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flock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teacher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39393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kindness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kindness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kindness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kindness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spoke with great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strong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full of ______.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happy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happiness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happiness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My cat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sat on the wall.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My lazy ginger cat sat on the wall.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'cat'.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big, hairy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'dog'.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321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982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Spain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apple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bridge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0732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9393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8054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Spain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London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bridge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39393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anger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anger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apple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concrete noun?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table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table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generous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strength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generosity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generosity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kindness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strong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strength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strength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anger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wisdom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box of old photographs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box of old photographs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opened the old box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found in the attic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dusty attic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found in the attic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opened the old box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box of old photographs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box of old photographs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dusty attic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proper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fleet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Monday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Monday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bicycle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common noun?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pack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Monday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bicycle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bicycle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concrete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umbrella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umbrella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honesty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wisdom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wisdom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gentleness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kindness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abstract noun is made from the adjective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kindness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kindness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Noun phrases: A noun with a determiner and adjectives: the old wooden door.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Types of nouns: Common, proper and collective nouns.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Recognising abstract nouns: Telling abstract nouns, such as bravery, from concrete nouns, such as table.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Using different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