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Nouns and noun phrases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Using abstract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ir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roph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puzzl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10664"/>
            <a:ext cx="846277" cy="929944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writing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73758"/>
            <a:ext cx="846277" cy="866851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Using abstract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make abstract nouns from adjectives and to use them in sentences.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an abstract noun.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Using abstract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abstract noun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names an idea or a feeling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concrete noun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names something you can see or touch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adjective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describing word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feeling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how you feel inside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Using abstract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Recognising abstract nouns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14630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1.  Which of these is an abstract noun?</a:t>
            </a:r>
          </a:p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○ kindness   ○ window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kindness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91839"/>
            <a:ext cx="10607040" cy="14630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2.  Which of these is an abstract noun?</a:t>
            </a:r>
          </a:p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○ happiness   ○ pencil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3383279"/>
            <a:ext cx="338328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happiness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4754879"/>
            <a:ext cx="10607040" cy="14630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3.  Which of these is a concrete noun?</a:t>
            </a:r>
          </a:p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○ sadness   ○ apple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4846319"/>
            <a:ext cx="338328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apple</a:t>
            </a:r>
          </a:p>
        </p:txBody>
      </p:sp>
      <p:pic>
        <p:nvPicPr>
          <p:cNvPr id="15" name="Picture 14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Using abstract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Abstract nouns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abstract noun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names an idea or a feeling that you cannot see or touch: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bravery, kindness, sadness, friendship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concrete noun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names something you can see or touch: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table, dog, apple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Many abstract nouns are made from adjectives: brave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bravery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kind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kindness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She showed great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bravery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472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3472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Their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friendship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is strong.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Using abstract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abstract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bravery, kindness, sadness, happiness, friendship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concrete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table, dog, apple, river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from adjectives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brave → bravery, sad → sadness, strong → strength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Using abstract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abstract noun.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Write the abstract noun that is made from the adjective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kind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kindness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abstract noun.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Write the abstract noun that is made from the adjective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angry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anger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Using abstract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abstract noun is made from the adjective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happy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strength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sadness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happiness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happiness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abstract noun is made from the adjective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bravery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wisdom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sadness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sadness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Using abstract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was full of ______.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sad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kind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kindness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kindness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Zara was full of ______.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angry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brave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bravery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bravery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Using abstract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noun 'sadness' is an abstract noun made from the adjective 'sad'.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'sadness' is made from 'sad'.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noun 'strength' is an abstract noun made from the adjective 'strong'.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'strength' is made from 'strong'.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Using abstract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abstract noun.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Write the abstract noun that is made from the adjective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brave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bravery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abstract noun.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Write the abstract noun that is made from the adjective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strong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strength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Using abstract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Zara was full of ______.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brave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honest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bravery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bravery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Ben spoke with great ______.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bravery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bravery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polite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brave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Using abstract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abstract noun is made from the adjective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gentle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wisdom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gentleness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gentleness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kindness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abstract noun is made from the adjective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brave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bravery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bravery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generosity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wisdom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Using abstract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abstract noun.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Write the abstract noun that is made from the adjective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wise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wisdom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abstract noun.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Write the abstract noun that is made from the adjective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honest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honesty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Using abstract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noun 'honesty' is an abstract noun made from the adjective 'honest'.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'honesty' is made from 'honest'.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noun 'bravery' is an abstract noun made from the adjective 'kind'.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'bravery' is made from 'brave'.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Using abstract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Leo spoke with great ______.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angry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happy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happiness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happiness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Leo was full of ______.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strong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strength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strength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wise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Using abstract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abstract noun is made from the adjective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sadness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sadness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generosity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politeness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abstract noun is made from the adjective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honest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honesty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honesty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happiness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generosity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Using abstract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noun 'anger' is an abstract noun made from the adjective 'angry'.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'anger' is made from 'angry'.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noun 'strength' is an abstract noun made from the adjective 'gentle'.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'strength' is made from 'strong'.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Using abstract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abstract: bravery, kindness, sadness, happiness, friendship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concrete: table, dog, apple, river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from adjectives: brave → bravery, sad → sadness, strong → strength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Using abstract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Choose five adjectives. Make an abstract noun from each one and write a sentence that uses it.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