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Nouns and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abstract nouns and to tell them from concrete nouns.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 abstract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abstract 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an idea or a feeling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concrete 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something you can see or touch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describing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feeling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you feel inside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Types of 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of these is a collective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team   ○ Monday   ○ apple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team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all the 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bird sang in the tree.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bird, tree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of these is a common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Monday   ○ apple   ○ team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apple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kind of noun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were shouting with joy.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collective noun   ○ concrete noun   ○ abstract noun   ○ proper noun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abstract noun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of these is a collective noun?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mountain   ○ fleet   ○ Monday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fleet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Abstract 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abstract 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names an idea or a feeling that you cannot see or touch: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bravery, kindness, sadness, friendship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concrete 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names something you can see or touch: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table, dog, apple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Many abstract nouns are made from adjectives: brave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bravery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kind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kindness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showed great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bravery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Their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friendship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strong.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abstract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bravery, kindness, sadness, happiness, friendship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concrete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table, dog, apple, river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from adjectives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brave → bravery, sad → sadness, strong → strength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noun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concrete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Concrete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friendship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pencil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window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noun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concrete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Concrete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window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dog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anger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river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kindness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kindness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concrete noun?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anger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dog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'anger' is an abstract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You can not see or touch 'anger', so it is an abstract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'friendship' is a concrete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You can not see or touch 'friendship', so it is an abstract noun. It is not a concrete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apple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happiness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team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happiness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noun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concrete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Concrete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sadness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kindness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noun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concrete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Concrete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sadness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bravery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pencil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concrete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friendship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apple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apple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concrete noun?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bravery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table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'generosity' is a concrete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You can not see or touch 'generosity', so it is an abstract noun. It is not a concrete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'courage' is an abstract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You can not see or touch 'courage', so it is an abstract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 Thames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December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library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Mr Khan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library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bicycle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swarm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freedom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mountain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noun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concrete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Concrete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generosity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courage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freedom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umbrella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kettle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noun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concrete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Concrete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kettle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generosity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umbrella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honesty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courage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concrete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kettle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kettle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courage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courage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apple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'kindness' is a concrete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You can not see or touch 'kindness', so it is an abstract noun. It is not a concrete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'sadness' is an abstract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You can not see or touch 'sadness', so it is an abstract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honesty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bunch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bicycle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Mount Everest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 Thames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December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fleet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bunch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abstract: bravery, kindness, sadness, happiness, friendship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concrete: table, dog, apple, river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from adjectives: brave → bravery, sad → sadness, strong → strength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Recognising abstract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list of ten abstract nouns and ten concrete nouns. Check each one with the test: can you see or touch it?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