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Nouns and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common, proper and collective nouns.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name the kind of noun.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naming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common 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ordinary things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proper 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 particular person, place or day: starts with a capital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collective 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 group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abstract noun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an idea or feeling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Noun phrases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Mum bought some fresh juicy peaches from the market.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Mum bought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some fresh juicy peaches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from the market.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group of words is an expanded noun phrase?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because it was cold   ○ a delicious chocolate cake   ○ on the kitchen table   ○ baked a cake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delicious chocolate cake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Rewrite the sentence, adding two adjectives to the underlined noun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climbed the hill after lunch.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climbed the steep, rocky hill after lunch.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tall girl waved at the bus.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tall girl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smell of toast filled the kitchen.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 smell of toast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filled the kitchen.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Types of noun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naming word.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Common 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name ordinary things (dog, table).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Proper 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name particular people, places and days and start with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capital letter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(Mia, London, Monday).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Collective 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name a group (a flock of birds, a team of players).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team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went to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London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A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flock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birds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flew over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Spain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common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dog, table, teacher, bridge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proper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Mia, London, Monday, Spain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collective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flock of sheep, a team, a crowd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321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1982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apple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4660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63321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1982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46604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table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4660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63321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1982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546604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54660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3321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71982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633216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Monday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63321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1982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633216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30732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39393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8054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flock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30732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39393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48054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480548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window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39393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48054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307324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herd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39393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48054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480548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bridge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0732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39393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8054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307324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proper noun?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crowd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table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Monday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Monday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collective noun?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apple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'dog' is a common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'dog' is a common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'table' is a common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'table' is a common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bird sang in the tree.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bird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sang in the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tree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chased the ball.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dog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chased the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ball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321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1982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team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4660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63321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1982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19828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London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4660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63321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1982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633216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herd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54660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3321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71982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19828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Spain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63321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1982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633216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30732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39393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8054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30732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39393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48054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393936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Monday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39393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48054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393936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table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39393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48054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307324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dog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0732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39393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8054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307324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proper noun?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London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London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common noun?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flock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bridge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bridge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Monday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'flock' is a common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'flock' is a collective noun. It is not a common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'Mr Khan' is a common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'Mr Khan' is a proper noun. It is not a common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Kindness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costs nothing, but it matters.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concrete noun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abstract 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abstract 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proper noun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collective noun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lion roared, and 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pride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ran away.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concrete noun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abstract noun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proper noun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collective noun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collective 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collective noun?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December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table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bunch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bunch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collective noun?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pack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pack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'mountain' is a common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'mountain' is a common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'crowd' is a proper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'crowd' is a collective noun. It is not a proper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321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1982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December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4660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63321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1982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33216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swarm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4660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63321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1982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719828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fleet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54660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63321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71982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19828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pack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63321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1982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19828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bunch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546604" y="48920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3633216" y="48920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719828" y="48920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719828" y="4892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307324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93936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480548" y="2606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kettle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393936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480548" y="30632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307324" y="30632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library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393936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480548" y="35204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307324" y="35204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River Thames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07324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393936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80548" y="3977639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93936" y="3977639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pack</a:t>
            </a:r>
          </a:p>
        </p:txBody>
      </p:sp>
      <p:sp>
        <p:nvSpPr>
          <p:cNvPr id="75" name="Rectangle 74"/>
          <p:cNvSpPr/>
          <p:nvPr/>
        </p:nvSpPr>
        <p:spPr>
          <a:xfrm>
            <a:off x="8307324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393936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480548" y="44348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480548" y="44348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fleet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307324" y="48920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9393936" y="48920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480548" y="4892040"/>
            <a:ext cx="108661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480548" y="4892040"/>
            <a:ext cx="108661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contain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abstract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felt pride as she crossed the line.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 felt pride as she crossed the line.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Priya opened the window.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Hana has shown great courage.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Hana has shown great courage.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bird sang in the tree.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20522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520522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Leo carried the box upstairs.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contain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Honesty remains the best policy.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Honesty remains the best policy.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explorers became weary.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explorers became weary.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chased the ball.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 had forgotten his coat.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 read a story.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common: dog, table, teacher, bridge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proper: Mia, London, Monday, Spain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collective: a flock of sheep, a team, a crowd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Nouns and noun phrases · Types of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paragraph about a day out. Use at least one common, proper and collective noun and underline each in a different colour.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