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Determiners and articles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determiners before 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determiners.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 and tells you which or how many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an, the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this, that, these, those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some, many, every, few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determiners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an article?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three   ○ an   ○ my   ○ that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possessive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two   ○ these   ○ the   ○ your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possessive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every   ○ a   ○ my   ○ that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all the determiners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tidy my room or my mum will be cross.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will tidy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room or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mum will be cross.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possessive determiner?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five   ○ a   ○ this   ○ their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Determiners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comes before a noun and tells you which one or how many.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Articles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a, an and the.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determiners show who owns something (my, your, his, her, our, their).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Demonstrative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point (this, that, these, those).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Numerical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count (one, two, three).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Quantifiers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 how much or how many (some, many, every).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child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pencil.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two dogs are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egg,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garden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numerical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two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apples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some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milk,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child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this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three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some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'our' is a possessive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'our' is a possessive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'their' is a possessive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'their' is a possessive determiner.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packed a sandwich and an apple.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packed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sandwich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apple.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children walked across the bridge.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Some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 walked across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bridge.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few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possessive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possessive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'two' is a numerical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'two' is a numerical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'some' is a possessive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'some' is a quantifier. It is not a possessive determiner.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while their teacher counted.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 hid behind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curtain while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teacher counted.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in the garden.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sun shines, we will eat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numerical determiner?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two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twenty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many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'that' is a possessive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'that' is a demonstrative determiner. It is not a possessive determiner.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'few' is a quantifier.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'few' is a quantifier.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five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article: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egg,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garden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demonstrative: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shoes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your classroom. Use a possessive, a demonstrative, a numerical determiner and a quantifier at least once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