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Determiners and articles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determiners and to say what kind they are.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determiner.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comes before a noun and tells you which or how many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a, an, the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demonstrative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this, that, these, those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quantifier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some, many, every, few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 or 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a or an to complete the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need  pencil.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  ○ 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phrase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an window   ○ a window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window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One article is wrong. Rewrite the sentence with the correct article (a or an).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found an kite.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found a kite.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a or an to complete the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saw  elephant.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  ○ 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phrase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an bus   ○ a bus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bus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Determiners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comes before a noun and tells you which one or how many.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Articles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a, an and the.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Possessive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determiners show who owns something (my, your, his, her, our, their).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Demonstrative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ones point (this, that, these, those).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Numerical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ones count (one, two, three).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Quantifiers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 how much or how many (some, many, every).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Every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child has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pencil.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two dogs are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ours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egg,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garden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demonstrative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shoes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numerical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two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apples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quantifier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some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milk,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every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child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this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four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numerical determiner?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quantifier?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two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'his' is a possessive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'his' is a possessive determiner.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'that' is a demonstrative determiner.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'that' is a demonstrative determiner.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few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demonstrative determiner?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two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article?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'five' is a demonstrative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'five' is a numerical determiner. It is not a demonstrative determiner.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'few' is a quantifier.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'few' is a quantifier.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several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each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each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ten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several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article?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numerical determiner?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those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twenty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twenty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had finished our lesson, we walked along the river and counted two ducks.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had finished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our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lesson, we walked along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river and counted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two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ducks.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hid behind the curtain while their teacher counted.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children hid behind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curtain while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teacher counted.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'its' is a possessive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'its' is a possessive determiner.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'ten' is a demonstrative determiner.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'ten' is a numerical determiner. It is not a demonstrative determiner.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twenty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his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twenty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these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demonstrative determiner?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those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those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quantifier?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many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many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twenty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article: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egg,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garden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demonstrative: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shoes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Recognising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ten determiners in a story. Write each one with its noun and say what kind of determiner it is.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