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Determiners and articles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before a consonant sound and an before a vowel sound.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a or an.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a, an or the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vowel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a, e, i, o, 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consonant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other letters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you hear at the start of the word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 consonant?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How many consonants are in the word train?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3   ○ 2   ○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letter in the word house is a consonant?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   ○ s   ○ u   ○ 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How many consonants are in the word sun?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1   ○ 3   ○ 4   ○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letter in the word rainbow is a consonant?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  ○ n   ○ a   ○ 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How many consonants are in the word bread?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5   ○ 3   ○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 or 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a word that starts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vowel sound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an apple, an egg. 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consonant sound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a cat, a book. Listen to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sound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not just the letter: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hour (the h is silent),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unicorn (it starts with a y sound). If an adjective comes first, look at the adjective: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big apple.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elephant.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has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useful tool.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an apple, an old hat, an hour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cat, a big apple, a unicorn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check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say the next word aloud: does it start with a vowel sound?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______ umbrella.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______ bus.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bus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bus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pencil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pencil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pencil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 pencil'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'pencil' starts with a consonant sound, so we say 'a pencil'.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'an bus' is correct.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'bus' starts with a consonant sound, so we say 'a bus'.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need an house.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need a house.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a owl.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has an owl.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______ book.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at ______ house!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island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 island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island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ant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 ant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phrase 'an pencil'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'pencil' starts with a consonant sound, so we say 'a pencil'.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 owl' is correct.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'owl' starts with a vowel sound, so we say 'an owl'.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an cat.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saw a cat.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at an useful tool!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Look at a useful tool!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______ cat.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complete the phrase.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______ window.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a elephant.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has an elephant.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article is wrong. Rewrite the sentence with the correct article (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need a elephant.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need an elephant.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the right article.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phrase 'a hour'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'hour' starts with a vowel sound, so we say 'an hour'.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phrase 'an unicorn' is correct.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'unicorn' starts with a consonant sound, so we say 'a unicorn'.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open door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open door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 open door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phrase is correct?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dog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dog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dog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an: an apple, an old hat, an hour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a: a cat, a big apple, a unicorn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check: say the next word aloud: does it start with a vowel sound?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A or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phrases that start with a or an. Include two where the letter and the sound do not match, such as an hour and a unicorn.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