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Determiners and articles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name the consonants and to find the consonants in a word.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consonants in a word.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vowel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letters a, e, i, o and 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consonant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every other letter of the alphabet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letter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part of the alphabet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that make a sound or an idea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vowel?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How many vowels are in the word jump?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1   ○ 4   ○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letter in the word jump is a vowel?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   ○ m   ○ p   ○ 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How many vowels are in the word umbrella?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2   ○ 4   ○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letter in the word rainbow is a vowel?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o   ○ r   ○ n   ○ 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How many vowels are in the word bread?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4   ○ 3   ○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2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Vowels and consonants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alphabet has 26 letters. Five of them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vowels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a, e, i, o, u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All the other letters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consonants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Every word has at least one vowel.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word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apple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starts with a vowel.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word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frog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starts with a consonant.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vowels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a, e, i, o, 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consonants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b, c, d, f, g, h, j, k, l, m, n, p, q, r, s, t, v, w, x, z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 a word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cat: c and t are consonants, a is a vowel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glass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apple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orange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tree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dog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frog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orange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consonant?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bread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consonant?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letter is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vowel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consonant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word 'train' has 4 consonants.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'train' has 3 consonants.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word 'glass' has 3 consonants.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'glass' has 4 consonants.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rainbow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elephant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octopus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eagle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window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octopus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mouse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book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bread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consonant?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letter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a consonant?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word 'sun' has 2 consonants.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'sun' has 2 consonants.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The word 'bread' has 3 consonants.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'bread' has 3 consonants.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7530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9087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book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7530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uncle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69087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7530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insect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69087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75304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lamp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7530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69087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7530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690872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first letter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of the word is a vowel or a consonant.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36024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Vowel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51592" y="2606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Consonant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eagle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51592" y="30632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36024" y="30632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insect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51592" y="35204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36024" y="35204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36024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51592" y="3977639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pencil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36024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51592" y="44348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352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owl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51592" y="4892040"/>
            <a:ext cx="111556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36024" y="4892040"/>
            <a:ext cx="111556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queen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2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How many consonants are in the word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vowels: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a, e, i, o, u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consonants: b, c, d, f, g, h, j, k, l, m, n, p, q, r, s, t, v, w, x, z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in a word: cat: c and t are consonants, a is a vowel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Determiners and articles · What is a consonant?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ten words. Underline the consonants in each one and count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