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Determiners and articles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name the vowels and to find the vowels in a word.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vowels in a word.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vowel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letters a, e, i, o and 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consonant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every other letter of the alphabet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letter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part of the alphabet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word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that make a sound or an idea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Prepositions of time, place and 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preposition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Everyone was quiet during the story.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Everyone was quiet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during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story.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 preposition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due to   ○ beside   ○ until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beside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preposition of cause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picnic ended because of the thunder.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picnic ended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because of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thunder.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of these is a preposition of cause?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during   ○ due to   ○ below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due 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has a preposition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Tidy up before bedtime.   ○ The cat hid under the bed.   ○ We stayed home because of the rain.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cat hid under the bed.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Vowels and consonants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alphabet has 26 letters. Five of them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vowels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a, e, i, o, u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All the other letters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consonants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Every word has at least one vowel.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word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apple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starts with a vowel.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word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frog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starts with a consonant.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vowels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a, e, i, o, 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consonants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b, c, d, f, g, h, j, k, l, m, n, p, q, r, s, t, v, w, x, z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 a word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cat: c and t are consonants, a is a vowel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letter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vowel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consonant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letter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vowel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consonant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g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vowels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vowels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jump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frog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umbrella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ice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tree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umbrella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letter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glass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a vowel?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letter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jump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a vowel?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j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letter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vowel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consonant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letter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vowel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consonant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word 'sun' has 2 vowels.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'sun' has 1 vowel.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word 'bread' has 1 vowel.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'bread' has 2 vowels.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vowels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queue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vowels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night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eagle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book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uncle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table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5304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690872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690872" y="4892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book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insect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mouse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elephant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36024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51592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51592" y="4892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letter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jump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a vowel?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j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letter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bread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a vowel?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word 'frog' has 2 vowels.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'frog' has 1 vowel.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word 'strength' has 1 vowel.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'strength' has 1 vowel.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pencil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owl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window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elephant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mouse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5304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690872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690872" y="4892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window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owl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lamp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octopus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uncle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36024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51592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36024" y="4892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vowels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vowels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bread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vowels: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a, e, i, o, u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consonants: b, c, d, f, g, h, j, k, l, m, n, p, q, r, s, t, v, w, x, z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in a word: cat: c and t are consonants, a is a vowel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vowel?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words. Circle the vowels in each one and count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