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Prepositions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Prepositions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writ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73758"/>
            <a:ext cx="846277" cy="86685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che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210537"/>
            <a:ext cx="846277" cy="103007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64108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practise together: prepositions of time; prepositions of place; prepositions of cause; what is a preposition?.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remember what I have learned and use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 of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shows how a noun is related to another word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preposition and the noun that follows it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 of 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where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02920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 of cause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502920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why</a:t>
            </a:r>
          </a:p>
        </p:txBody>
      </p:sp>
      <p:pic>
        <p:nvPicPr>
          <p:cNvPr id="22" name="Picture 21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Prepositions of cause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Underline the preposition of cause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match was cancelled because of the rain.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match was cancelled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because of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the rain.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of these is a preposition of cause?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during   ○ behind   ○ because of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because of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preposition of cause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flight was delayed due to fog.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flight was delayed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due to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fog.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has a preposition of cause?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Everyone was quiet during the story.   ○ The cat hid under the bed.   ○ The flight was delayed due to fog.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flight was delayed due to fog.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preposition of cause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was late on account of the bus strike.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She was late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on account of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the bus strike.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What this sheet covers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Each question comes from one of the lessons below. If a question is tricky, look back at that lesson’s sheet and slides.</a:t>
            </a:r>
          </a:p>
        </p:txBody>
      </p:sp>
      <p:pic>
        <p:nvPicPr>
          <p:cNvPr id="8" name="Picture 7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Prepositions of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Before, after, during, until and since.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Prepositions of 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Under, behind, beside, between and other prepositions that say where.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Prepositions of cause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Because of, due to, owing to and thanks to.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What is a preposition?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Words such as under, behind and before that link a noun to the rest of the sentence.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played games before lunch.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played games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before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lunch.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Tidy up before bedtime.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Tidy up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before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bedtime.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place?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during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due to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between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between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place?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until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under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under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 of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match was cancelled because of the rain.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match was cancelled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because of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rain.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stayed home because of the rain.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stayed home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because of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rain.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cause?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after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behind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due to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due to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time?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 of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beside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after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after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5701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682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663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stayed home because of the rain.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57016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06824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56632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56632" y="30632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7724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Everyone was quiet during the story.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57016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06824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56632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57016" y="37724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481576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book lay under the table.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7016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06824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56632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306824" y="4481576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5190744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190744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Tidy up before bedtime.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57016" y="5190744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06824" y="5190744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56632" y="5190744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57016" y="5190744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played games before lunch.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17736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67544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17352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317736" y="30632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7724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boy stood between two trees.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067544" y="37724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4481576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bird sat above the door.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067544" y="4481576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5190744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flight was delayed due to fog.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817352" y="5190744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 preposition of place?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bus stopped near the school.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bus stopped near the school.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go swimming after school.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flight was delayed due to fog.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 preposition of place?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Tidy up before bedtime.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match was cancelled because of the rain.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ball is behind the chair.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ball is behind the chair.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arrived early thanks to the fast train.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arrived early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thanks to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fast train.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won thanks to our teacher.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won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thanks to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our teacher.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cause?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as a result of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as a result of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until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above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cause?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after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owing to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owing to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beside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02335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08376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08376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He read a book during the long journey.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3008376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3008376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3008376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98164" y="3008376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656584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656584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path leads towards the wood.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656584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656584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656584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334256" y="3656584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304792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304792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game stopped as a result of the storm.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4304792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4304792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4304792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70348" y="4304792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952999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952999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We won thanks to our teacher.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4952999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4952999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4952999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70348" y="4952999"/>
            <a:ext cx="736092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5377687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5377687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shop is opposite the bank.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98164" y="537768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34256" y="537768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70348" y="537768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334256" y="5377687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02335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94976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31067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08376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08376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She has lived in Leeds since June.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3008376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3008376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3008376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58884" y="3008376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656584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656584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We arrived early thanks to the fast train.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3656584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3656584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3656584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831067" y="3656584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304792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304792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roads were closed owing to the ice.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4304792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4304792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4304792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831067" y="4304792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952999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952999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shop is opposite the bank.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58884" y="4952999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94976" y="4952999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31067" y="4952999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0094976" y="4952999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5601207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5601207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kite flew over the hill.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58884" y="5601207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94976" y="5601207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31067" y="5601207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094976" y="5601207"/>
            <a:ext cx="736092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 preposition of place?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picnic ended because of the thunder.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has lived in Leeds since June.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shop is opposite the bank.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shop is opposite the bank.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 preposition of place?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 stood between two trees.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boy stood between two trees.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Tidy up before bedtime.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match was cancelled because of the rain.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was late on account of the bus strike.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was late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on account of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bus strike.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game stopped as a result of the storm.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game stopped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as a result of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storm.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time?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near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until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until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as a result of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place?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over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over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throughout the day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due to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Prepositions of time: Before, after, during, until and since.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Prepositions of place: Under, behind, beside, between and other prepositions that say where.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Prepositions of cause: Because of, due to, owing to and thanks to.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the lesson from this sheet that you found hardest. Write three new questions of your own for a friend, with an answer sheet, then swap and mark each other’s work.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