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prepositions of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prepositions of time.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is related to another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Prepositional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slept under the table.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preposition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plane flew  the clouds.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or   ○ above   ○ until   ○ bright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above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 birds fly over our house.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Many birds fly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over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our house.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was old.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was at the end of the road.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stood.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house at the end of the road stood.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was dusty.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was behind the sofa.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tipped over.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dusty box behind the sofa tipped over.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Prepositions of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 of 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before, after, during, until, since.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rained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throughout the day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walk home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after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school.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before / 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played games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lunch.  We go swimming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after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during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cat slept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during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film.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until / since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Wait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until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Friday.  She has lived here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since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June.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Wait until Friday.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Wait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Friday.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 a snack before playtime.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 a snack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playtime.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until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was quiet during the story.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was quiet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story.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opens after breakfast.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opens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after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breakfast.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'We have a snack before playtime.' has a preposition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dog slept beside the fire.' has a preposition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place, not a preposition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hid under the bed.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stayed home because of the rain.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book lay under the table.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flight was delayed due to fog.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slept beside the fire.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train was late due to the snow.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Wait until Friday.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4481576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9387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 stood between two trees.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49387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hid under the bed.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picnic ended because of the thunder.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go swimming after school.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go swimming after school.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have a snack before playtime.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have a snack before playtime.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flight was delayed due to fog.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sat beside 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 not seen him since Monday.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 not seen him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since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Monday.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is open throughout the 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is open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throughout the 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'during' is a preposition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'during' is a preposition of time.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'below' is a preposition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'below' is a preposition of place. It is not a preposition of time.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08376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museum is open throughout the 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08376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656584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656584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It rained throughout the day.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65658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65658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65658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656584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081271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081271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kite flew over the hill.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08127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08127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08127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34256" y="4081271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50595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505959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boat floated beneath the bridge.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505959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15416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15416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roads were closed owing to the ice.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515416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0837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0837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plane flew over the town.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94976" y="3008376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433064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433064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kite flew over the hill.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43306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43306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43306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433064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857751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857751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walked across the field.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385775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385775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385775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3857751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28243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282439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have not seen him since Monday.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28243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28243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28243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58884" y="4282439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930647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930647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won thanks to our teacher.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4930647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4930647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4930647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831067" y="4930647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book lay under the table.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roads were closed owing to the ice.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opens after breakfast.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shop opens after breakfast.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is open throughout the day.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museum is open throughout the 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picnic ended because of the thunder.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walked across the 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lived in Leeds since June.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lived in Leeds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since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June.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throughout the 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throughout the 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dog sat beside me.' has a preposition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place, not a preposition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has lived in Leeds since June.' has a preposition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before / after: We played games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  We go swimming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after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school.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during: The cat slept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film.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until / since: Wait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Friday.  She has lived here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since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June.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school day. Use a preposition of time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