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find and use prepositional phrases.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and use prepositional phrases.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a noun is related to another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preposition and the noun that follows it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 preposition?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preposition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slept under the table.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preposition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plane flew  the clouds.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bright   ○ until   ○ above   ○ 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above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preposition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brother plays football in the park.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brother plays football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in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park.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of these is a preposition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due to   ○ under   ○ after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due 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preposition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girl waited at the gate until her friend arrived.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at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Prepositions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how a noun or pronoun is related to another word. Prepositions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(before, after, during,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(under, behind, beside, between)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 of, due to). A preposition is followed by a noun or pronoun: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shed,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slept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table.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match was cancelled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due to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weather.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during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lunch.  Wait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until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cat hid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bed.  She sat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 of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rain.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at the gate until her friend arrived.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gate until her friend arrived.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in the garden while our dad cooked tea.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garden while our dad cooked tea.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______ the bridge to the other side.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put the book ______ the shelf.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gently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across the bridge.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across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bridge.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Many birds fly over our house.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Many birds fly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our house.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thin.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under the bed.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stretched.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thin cat under the bed stretched.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grey.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at the edge of the town.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collapsed.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grey tower at the edge of the town collapsed.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empty.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on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creaked.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empty house on the hill creaked.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playful.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in the basket.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hid.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playful cat in the basket hid.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because of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beside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due 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hid behind the curtain while their teacher counted.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hid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behind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curtain while their teacher counted.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Her dog barked when the postman walked towards the door.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Her dog barked when the postman walked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towards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door.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ran ______ the hill and back again.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ran ______ the hill and back again.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Those apples fell from the tree because the wind was strong.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Those apples fell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from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tree because the wind was strong.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hid behind the curtain while their teacher counted.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hid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behind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curtain while their teacher counted.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by the door.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beeped.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 robot by the door beeped.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rusty.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under the table.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waved.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rusty robot under the table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hairy.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in the garden.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jumped up.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hairy dog in the garden jumped up.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rusty.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in the corner.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rolled forward.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rusty robot in the corner rolled forward.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throughout the day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beside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thanks 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thanks 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owing to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beside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We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  Wait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Friday.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The cat hid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under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bed.  She sat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cause: We stayed in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rain.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Prepositions · Prepositional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eight sentences about a picture of a classroom. Each one must have a prepositional phrase. Underline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