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prepositions and to use them in a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preposition.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Adverbs of time, place and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adverb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film starts soon.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film starts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soon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an adverb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later   ○ therefore   ○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adverb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was ill. Therefore, he stayed in bed.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was ill.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he stayed in bed.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cheetah ran  across the plain.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quickly   ○ quickness   ○ quick   ○ quickest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quickly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has an adverb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pool was closed. Therefore, we went to the park.   ○ Put your coat here.   ○ I will see you later.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Put your coat here.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how a noun or pronoun is related to another word. Prepositions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(before, after, during,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(under, behind, beside, between)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 of, due to). A preposition is followed by a noun or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shed,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due 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weather.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Wait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hid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bed.  She sat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of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Many birds fly over our house.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Many birds fly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our house.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put the book ______ the shelf.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gently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onto the wall and sat beside a flowerpot.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onto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wall and sat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flowerpot.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gate until her friend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of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gate until her friend arrived.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bridge.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put the book ______ the shelf.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gently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towards the door.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towards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in the garden.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owing 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account of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on account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beneath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in the garden.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garden.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from the tree because the wind was strong.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from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tree because the wind was strong.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crept ______ the fence and into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______ the bus stop for an hour.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from the tree because the wind was strong.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from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tree because the wind was strong.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ran down the hill yet the bus had already left.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ran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down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hill yet the bus had already left.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below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Wait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The cat hid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bed.  She sat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We stayed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rain.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What is a preposition?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a picture of a park. Use a different preposition in each one and underline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