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Adverbs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adverbs of time; adverbs of place; adverbs of cause; what is an adverb?.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more about a verb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doing or being word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why or what followed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Adverbs of 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adverb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was ill. Therefore, he stayed in bed.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 was ill.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Therefore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he stayed in bed.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of these is an adverb of cause?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therefore   ○ inside   ○ 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therefore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adverb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shop was closed. Therefore, we went home.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shop was closed.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Therefore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we went home.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has an adverb of cause?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pool was closed. Therefore, we went to the park.   ○ Dad cooked dinner yesterday.   ○ The cat is outside.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pool was closed. Therefore, we went to the park.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adverb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road was icy. For this reason, the bus was late.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road was icy.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For this reason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the bus was late.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Adverbs of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Yesterday, soon, later and other adverbs that say when.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Adverbs of 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Here, there, outside, away and other adverbs that say where.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Adverbs of 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Therefore, consequently and as a result: adverbs that show why.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What is an adverb?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Words that tell you more about a verb: how, when, where.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starts soon.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starts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soon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finished her homework yesterday.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finished her homework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yesterday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today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upstairs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upstairs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upstairs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upstairs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tomorrow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cold. Therefore, we wore coats.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cold.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Therefore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wore coats.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raining. Therefore, we stayed at home.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raining.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Therefore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stayed at home.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______ snail crossed the path.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slowness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waited ______ for the bell.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patience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Mum is upstairs.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finish later.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will arrive soon.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finished her homework yesterday.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4348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4348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4348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57016" y="44348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Please put the bag there.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am busy now.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see you later.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Come here, please.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was ill. Therefore, he stayed in bed.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cooked dinner yesterday.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put the bag there.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Please put the bag there.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raining. Therefore, we stayed at home.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is coming home today.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is upstairs.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Mum is upstairs.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forgot her coat. As a result, she was cold.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forgot her coat.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As a result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she was cold.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was careless. Consequently, he broke the vase.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was careless.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Consequently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he broke the vase.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a ______ morning, so we stayed 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gloomy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gloomy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glooms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gloom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gloomily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goalkeeper dived ______ to save the shot.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2976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3580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35808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We have recently moved house.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35808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35808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35808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35808"/>
            <a:ext cx="736092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14496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14496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I have already eaten my lunch.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714496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714496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714496"/>
            <a:ext cx="736092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98164" y="3714496"/>
            <a:ext cx="736092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393184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393184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We recently visited Wales.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393184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393184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393184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98164" y="4393184"/>
            <a:ext cx="736092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833111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833111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She put it somewhere safe.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833111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833111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833111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34256" y="4833111"/>
            <a:ext cx="736092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273039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273039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Dad searched everywhere.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273039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273039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273039"/>
            <a:ext cx="736092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34256" y="5273039"/>
            <a:ext cx="736092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was late. Accordingly, we left.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have recently moved house.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rain has already stopped.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5190744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5190744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left my book somewhere.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17736" y="5190744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67544" y="5190744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17352" y="5190744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067544" y="5190744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647944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647944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is downstairs.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17736" y="5647944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67544" y="5647944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17352" y="5647944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67544" y="5647944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finished her homework yesterday.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is upstairs.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Mum is upstairs.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forgot her coat. As a result, she was cold.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late. Accordingly, we left.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birds flew away.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birds flew away.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rain has already stopped.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worked hard. As a result, she passed the test.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worked hard.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As a result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she passed the test.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snowing. For this reason, school was closed.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snowing.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For this reason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school was closed.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angry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angrily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easy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easily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Adverbs of time: Yesterday, soon, later and other adverbs that say when.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Adverbs of place: Here, there, outside, away and other adverbs that say where.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Adverbs of cause: Therefore, consequently and as a result: adverbs that show why.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time, place and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