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Adverbs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adverbs of 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adverbs of cause.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cause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why or what followed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Adverbs of place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adverb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put the bag there.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Please put the bag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an adverb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therefore   ○ later   ○ upstairs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upstairs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adverb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Look there!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Look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an adverb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shop was closed. Therefore, we went home.   ○ The birds flew away.   ○ I will see you later.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birds flew away.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adverb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searched everywhere.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searched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everywhere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 of cause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 of 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happened or what followed. It often starts a sentence and has a comma after it: therefore, consequently, as a result, for this reason.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was late.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Accordingly,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left.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road was icy.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For this reason,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bus was late.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therefore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rained.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Therefore,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stayed at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consequently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 ran fast.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Consequently,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he won.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as a result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forgot her coat.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As a result,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she was cold.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pool was closed. Therefore, we went to the park.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pool was closed.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went to the park.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raining. Therefore, we stayed at home.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stayed at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today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therefore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today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ill. Therefore, he stayed in bed.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ill.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he stayed in bed.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was closed. Therefore, we went home.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was closed.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went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'He was ill. Therefore, he stayed in bed.' has an adverb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sentence has an adverb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birds flew away.' has an adverb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place, not an adverb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Look there!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Put your coat here.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arrive soon.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4348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cooked dinner yesterday.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Mum is coming home today.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4481576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938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938776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put the bag there.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9387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9387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9387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4938776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are playing inside.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cold. Therefore, we wore coats.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cold. Therefore, we wore coats.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Today, we are painting.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ill. Therefore, he stayed in bed.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was ill. Therefore, he stayed in bed.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finished her homework yesterday.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there!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tickets sold out. Thus, we could not go.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tickets sold out.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could not go.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snowing. For this reason, school was closed.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snowing.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For this reason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school was closed.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'as a result' is an adverb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'as a result' is an adverb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'afterwards' is an adverb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'afterwards' is an adverb of time. It is not an adverb of cause.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083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083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eventually found her key.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08376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43306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43306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shop is nearby.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43306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43306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43306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433064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857751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857751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It was late. Accordingly, we left.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857751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857751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857751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3857751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50595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50595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forgot her coat. As a result, she was cold.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50595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15416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15416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worked hard. As a result, she passed the test.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515416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I looked everywhere for my keys.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94976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6565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6565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forgot her coat. As a result, she was cold.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304792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304792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shop is nearby.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304792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304792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304792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4304792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729479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729479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eventually found her key.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72947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72947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72947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58884" y="4729479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15416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15416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played games and afterwards had tea.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515416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see you later.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pool was closed. Therefore, we went to the park.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pool was closed. Therefore, we went to the park.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left my book somewhere.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sun eventually came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careless. Consequently, he broke the vase.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was careless. Consequently, he broke the vase.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is upstairs.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flooded. Consequently, the bridge was closed.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flooded.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Consequently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bridge was closed.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late. Accordingly, we left.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late.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Accordingly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left.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'Come here, please.' has an adverb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place, not an adverb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bus will arrive soon.' has an adverb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time, not an adverb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therefore: It rained.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stayed at home.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consequently: He ran fast.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Consequently,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he won.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as a result: She forgot her coat.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As a result,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she was cold.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pairs of sentences. In each pair the second sentence starts with an adverb of cause.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