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7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3 · SPaG · Adverbs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Adverbs of place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ide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puzzl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10664"/>
            <a:ext cx="846277" cy="929944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studen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60042"/>
            <a:ext cx="846277" cy="880567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chee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210537"/>
            <a:ext cx="846277" cy="1030071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ir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place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recognise and use adverbs of place.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adverbs of place.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place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adverb of place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says where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adverb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tells you more about a verb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verb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doing or being word</a:t>
            </a:r>
          </a:p>
        </p:txBody>
      </p:sp>
      <p:pic>
        <p:nvPicPr>
          <p:cNvPr id="16" name="Picture 15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place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Adverbs of time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Underline the adverb of time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Mum is coming home today.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Mum is coming home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today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of these is an adverb of time?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tomorrow   ○ there   ○ therefore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tomorrow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Underline the adverb of time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will go to the park tomorrow.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We will go to the park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tomorrow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sentence has an adverb of time?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 children played outside.   ○ The pool was closed. Therefore, we went to the park.   ○ Dad cooked dinner yesterday.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Dad cooked dinner yesterday.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Underline the adverb of time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played games and afterwards had tea.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We played games and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afterwards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had tea.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place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Adverbs of place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An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adverb of place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tells you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where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something happens: here, there, outside, inside, away, upstairs.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Please put it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there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Dad is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downstairs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place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near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Come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here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 The shop is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nearby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far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birds flew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away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in and out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dog stayed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inside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 The children played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outside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place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 of place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Everyone looked upstairs.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Everyone looked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upstairs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 of place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Mum is upstairs.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Mum is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upstairs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place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an adverb of place?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upstairs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upstairs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therefore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now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an adverb of place?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today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here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here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therefore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place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 of place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children played outside.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children played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outside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 of place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Put your coat here.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Put your coat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here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place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'Put your coat here.' has an adverb of place.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sentence has an adverb of place.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'Look there!' has an adverb of place.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sentence has an adverb of place.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place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adverb in the sentence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57016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06824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56632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632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birds flew away.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557016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06824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56632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306824" y="30632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5204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520440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It was raining. Therefore, we stayed at home.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557016" y="35204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06824" y="35204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056632" y="3520440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056632" y="3520440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4229608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4229608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Today, we are painting.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557016" y="4229608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306824" y="4229608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056632" y="4229608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3557016" y="4229608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686808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4686808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film starts soon.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557016" y="4686808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306824" y="4686808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056632" y="4686808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557016" y="4686808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adverb in the sentence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317736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067544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817352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355080" y="30632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dog stayed inside.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9317736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10067544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0817352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10067544" y="30632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5204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Everyone looked upstairs.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317736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067544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817352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0067544" y="35204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3977639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will meet tomorrow.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317736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0067544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817352" y="3977639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9317736" y="3977639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44348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will see you later.</a:t>
            </a:r>
          </a:p>
        </p:txBody>
      </p:sp>
      <p:sp>
        <p:nvSpPr>
          <p:cNvPr id="69" name="Rectangle 68"/>
          <p:cNvSpPr/>
          <p:nvPr/>
        </p:nvSpPr>
        <p:spPr>
          <a:xfrm>
            <a:off x="9317736" y="44348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10067544" y="44348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817352" y="44348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9317736" y="44348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place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an adverb of place?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children are playing inside.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children are playing inside.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Dad cooked dinner yesterday.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was raining. Therefore, we stayed at home.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an adverb of place?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Put your coat here.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Put your coat here.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bus will arrive soon.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was raining. Therefore, we stayed at home.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place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 of place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Dad searched everywhere.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Dad searched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everywhere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 of place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put it somewhere safe.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put it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somewhere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safe.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place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4985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111" b="0" u="none">
                <a:solidFill>
                  <a:srgbClr val="17213A"/>
                </a:solidFill>
                <a:latin typeface="Arial"/>
              </a:rPr>
              <a:t>'eventually' is an adverb of place.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65627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65627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09695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09695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09695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09695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463491"/>
            <a:ext cx="5257800" cy="38861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961839"/>
            <a:ext cx="5257800" cy="921561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961839"/>
            <a:ext cx="5074920" cy="92156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'eventually' is an adverb of time. It is not an adverb of place.</a:t>
            </a:r>
          </a:p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4985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111" b="0" u="none">
                <a:solidFill>
                  <a:srgbClr val="17213A"/>
                </a:solidFill>
                <a:latin typeface="Arial"/>
              </a:rPr>
              <a:t>'downstairs' is an adverb of place.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65627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65627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265627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265627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809695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809695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463491"/>
            <a:ext cx="5257800" cy="38861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961839"/>
            <a:ext cx="5257800" cy="921561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961839"/>
            <a:ext cx="5074920" cy="92156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'downstairs' is an adverb of place.</a:t>
            </a:r>
          </a:p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place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adverb in the sentence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02335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736092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31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34256" y="2606040"/>
            <a:ext cx="736092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31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70348" y="2606040"/>
            <a:ext cx="736092" cy="40233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31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08376"/>
            <a:ext cx="5257800" cy="64820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08376"/>
            <a:ext cx="2958084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The road was icy. For this reason, the bus was late.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598164" y="3008376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34256" y="3008376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70348" y="3008376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070348" y="3008376"/>
            <a:ext cx="736092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656584"/>
            <a:ext cx="5257800" cy="42468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656584"/>
            <a:ext cx="2958084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We recently visited Wales.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598164" y="3656584"/>
            <a:ext cx="736092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34256" y="3656584"/>
            <a:ext cx="736092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070348" y="3656584"/>
            <a:ext cx="736092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598164" y="3656584"/>
            <a:ext cx="736092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4081271"/>
            <a:ext cx="5257800" cy="64820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4081271"/>
            <a:ext cx="2958084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She worked hard. As a result, she passed the test.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598164" y="4081271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334256" y="4081271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070348" y="4081271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070348" y="4081271"/>
            <a:ext cx="736092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729479"/>
            <a:ext cx="5257800" cy="64820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4729479"/>
            <a:ext cx="2958084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He ran fast. Consequently, he won the race.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598164" y="4729479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334256" y="4729479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070348" y="4729479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070348" y="4729479"/>
            <a:ext cx="736092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48640" y="5377687"/>
            <a:ext cx="5257800" cy="64820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94360" y="5377687"/>
            <a:ext cx="2958084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We did not practise. Thus, we lost the match.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598164" y="5377687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334256" y="5377687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5070348" y="5377687"/>
            <a:ext cx="736092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5070348" y="5377687"/>
            <a:ext cx="736092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adverb in the sentence tells you about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time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place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17736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067544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817352" y="26060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Cause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0632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Dad is downstairs.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317736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067544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817352" y="30632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0067544" y="30632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3520440"/>
            <a:ext cx="291693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waited downstairs.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317736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0067544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817352" y="3520440"/>
            <a:ext cx="74980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10067544" y="3520440"/>
            <a:ext cx="74980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3977639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3977639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She worked hard. As a result, she passed the test.</a:t>
            </a:r>
          </a:p>
        </p:txBody>
      </p:sp>
      <p:sp>
        <p:nvSpPr>
          <p:cNvPr id="69" name="Rectangle 68"/>
          <p:cNvSpPr/>
          <p:nvPr/>
        </p:nvSpPr>
        <p:spPr>
          <a:xfrm>
            <a:off x="9317736" y="3977639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10067544" y="3977639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817352" y="3977639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817352" y="3977639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309360" y="46868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6355080" y="4686808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He immediately ran to help.</a:t>
            </a:r>
          </a:p>
        </p:txBody>
      </p:sp>
      <p:sp>
        <p:nvSpPr>
          <p:cNvPr id="75" name="Rectangle 74"/>
          <p:cNvSpPr/>
          <p:nvPr/>
        </p:nvSpPr>
        <p:spPr>
          <a:xfrm>
            <a:off x="9317736" y="46868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10067544" y="46868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10817352" y="4686808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9317736" y="4686808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9" name="Rectangle 78"/>
          <p:cNvSpPr/>
          <p:nvPr/>
        </p:nvSpPr>
        <p:spPr>
          <a:xfrm>
            <a:off x="6309360" y="53959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6355080" y="5395976"/>
            <a:ext cx="291693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have recently moved house.</a:t>
            </a:r>
          </a:p>
        </p:txBody>
      </p:sp>
      <p:sp>
        <p:nvSpPr>
          <p:cNvPr id="81" name="Rectangle 80"/>
          <p:cNvSpPr/>
          <p:nvPr/>
        </p:nvSpPr>
        <p:spPr>
          <a:xfrm>
            <a:off x="9317736" y="53959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10067544" y="53959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10817352" y="5395976"/>
            <a:ext cx="74980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9317736" y="5395976"/>
            <a:ext cx="74980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place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an adverb of place?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was cold. Therefore, we wore coats.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Mum is upstairs.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Mum is upstairs.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will see you later.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an adverb of place?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pool was closed. Therefore, we went to the park.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47014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47014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Everyone looked upstairs.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Everyone looked upstairs.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am busy now.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place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 of place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looked everywhere for my keys.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looked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everywhere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for my keys.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 of place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shop is nearby.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shop is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nearby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place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'It was late. Accordingly, we left.' has an adverb of place.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sentence has an adverb of cause, not an adverb of place.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'He was ill. Therefore, he stayed in bed.' has an adverb of place.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sentence has an adverb of cause, not an adverb of place.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place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near: Come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here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 The shop is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nearby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far: The birds flew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away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in and out: The dog stayed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inside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 The children played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outside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Adverbs · Adverbs of place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six sentences about a house. Use an adverb of place in each one.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