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Adverbs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adverbs of time.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adverbs of time.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more about a verb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verb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doing or being word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What is an adverb?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adjective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gardener has followed the narrow river nervously.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narrow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adverb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teacher has drawn the shiny bridge slowly.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slowly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word class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cat steals the tiny ball proudly.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adverb   ○ adjective   ○ verb   ○ noun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spoke  so the baby would not wake.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softness   ○ softy   ○ softly   ○ soft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softly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Write the adverb that is made from the adjective.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gentle 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gently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Adverbs of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 of 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happens: yesterday, today, tomorrow, soon, later, now.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bus will arrive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soon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will see you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later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now / soon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are leaving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soon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finished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yesterday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I have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already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eaten.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future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will go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tomorrow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finished her homework yesterday.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finished her homework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yesterday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film starts soon.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film starts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soon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upstairs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therefore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later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later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therefore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yesterday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yesterday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is coming home today.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is coming home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today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will see you later.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will see you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later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 will see you later.' has an adverb of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an adverb of time.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 am busy now.' has an adverb of time.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an adverb of time.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Everyone looked upstairs.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is cooking now.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was ill. Therefore, he stayed in bed.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3977639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3977639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3977639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56632" y="3977639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6868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686808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am busy now.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46868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46868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46868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57016" y="4686808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Please put the bag there.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finished her homework yesterday.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5204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5204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5204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17736" y="35204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229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2296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cooked dinner yesterday.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42296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42296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42296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17736" y="42296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9387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938776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Today, we are painting.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4938776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4938776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4938776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17736" y="4938776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raining. Therefore, we stayed at home.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are playing inside.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is cooking now.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Dad is cooking 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bus will arrive soon.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bus will arrive soon.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raining. Therefore, we stayed at home.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Look there!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recently visited Wales.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recently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visited Wales.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have recently moved house.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have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recently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moved house.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'yesterday' is an adverb of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'yesterday' is an adverb of time.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'soon' is an adverb of time.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'soon' is an adverb of time.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2976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3580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35808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It was snowing. For this reason, school was closed.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35808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35808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35808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70348" y="3035808"/>
            <a:ext cx="736092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14496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14496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road was icy. For this reason, the bus was late.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714496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714496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714496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70348" y="3714496"/>
            <a:ext cx="736092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393184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393184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She put it somewhere safe.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393184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393184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393184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34256" y="4393184"/>
            <a:ext cx="736092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833111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833111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We waited downstairs.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833111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833111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833111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34256" y="4833111"/>
            <a:ext cx="736092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273039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273039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He was careless. Consequently, he broke the vase.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5273039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5273039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5273039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70348" y="5273039"/>
            <a:ext cx="736092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2976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3580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35808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He ran fast. Consequently, he won the race.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35808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035808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035808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31067" y="3035808"/>
            <a:ext cx="736092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714496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714496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I looked everywhere for my keys.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714496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714496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714496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94976" y="3714496"/>
            <a:ext cx="736092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393184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393184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He immediately ran to help.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393184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393184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393184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4393184"/>
            <a:ext cx="736092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833111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833111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She put it somewhere safe.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833111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833111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833111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094976" y="4833111"/>
            <a:ext cx="736092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273039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273039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Dad searched everywhere.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5273039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5273039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5273039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094976" y="5273039"/>
            <a:ext cx="736092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left my book somewhere.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bus will arrive soon.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bus will arrive soon.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did not practise. Thus, we lost the match.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rain has already stopped.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rain has already stopped.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raining. Therefore, we stayed at home.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is upstairs.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immediately ran to help.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immediately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ran to help.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played games and afterwards had tea.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played games and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afterwards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had tea.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'Please put the bag there.' has an adverb of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an adverb of place, not an adverb of time.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children are playing inside.' has an adverb of time.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an adverb of place, not an adverb of time.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now / soon: We are leaving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past: She finished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yesterday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I have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already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eaten.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future: We will go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tomorrow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weekend. Use an adverb of time in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