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Adverbs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What is an adverb?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opwat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What is an adverb?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adverbs and to say what they tell you.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an adverb.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What is an adverb?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more about a verb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verb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doing or being word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What is an adverb?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Conjunctions for time, place and cause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conjunction of time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bell rang when the lesson ended.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bell rang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when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the lesson ended.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uses a conjunction of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 will go wherever you go.   ○ It was raining, so we stayed inside.   ○ I will tidy my room after I finish my book.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will go wherever you go.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conjunction of cause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was late because the bus broke down.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was late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because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the bus broke down.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conjunction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can have a biscuit  an apple.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or   ○ so   ○ because   ○ until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uses a conjunction of time?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Mum read to us while we ate our tea.   ○ We camped where the river bends.   ○ I took an umbrella because the sky was grey.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Mum read to us while we ate our tea.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What is an adverb?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Adverbs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more about a verb. An adverb of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says when (yesterday, soon, later). An adverb of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says where (here, outside, upstairs). An adverb of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shows why something happened or what followed (therefore, consequently, as a result).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waited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outside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It was late.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Consequently,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 went home.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What is an adverb?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are leaving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soon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She finished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yesterday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Put 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The children played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outside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It rained.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Therefore,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stayed in.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how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she spoke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quietly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 (manner)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What is an adverb?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teacher is hiding an enormous bag clumsily.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teacher is hiding an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enormous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bag clumsily.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Hana has washed an enormous window behind the market silently.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Hana has washed an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enormous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window behind the market silently.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What is an adverb?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tall drivers are closing the doors beside the playground slowly.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tall drivers are closing the doors beside the playground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slowly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was pulling the delicate tents proudly.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was pulling the delicate tents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proudly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What is an adverb?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gardeners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have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stood patiently.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noun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adjective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verb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verb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adverb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89855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A pilot was pushing the enormous </a:t>
            </a:r>
            <a:r>
              <a:rPr sz="2111" b="0" u="sng">
                <a:solidFill>
                  <a:srgbClr val="17213A"/>
                </a:solidFill>
                <a:latin typeface="Arial"/>
              </a:rPr>
              <a:t>boats</a:t>
            </a:r>
            <a:r>
              <a:rPr sz="2111" b="0" u="none">
                <a:solidFill>
                  <a:srgbClr val="17213A"/>
                </a:solidFill>
                <a:latin typeface="Arial"/>
              </a:rPr>
              <a:t> inside the garden patiently.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614318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614318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noun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614318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614318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noun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158386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158386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verb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702454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702454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adverb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246522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246522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adjective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What is an adverb?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______ snail crossed the path.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slowness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waited ______ for the bell.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patience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patiently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patiently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patient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patients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What is an adverb?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quiet 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quietly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loud 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loudly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What is an adverb?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tall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hedgehogs were stealing 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baskets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carefully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70941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546604" y="37094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Adjective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33216" y="37094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Adverb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19828" y="37094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Noun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41666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4166616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tall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41666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633216" y="41666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719828" y="41666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546604" y="41666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46238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4360" y="4623816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baskets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546604" y="46238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633216" y="46238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719828" y="46238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719828" y="46238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0810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94360" y="5081016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carefully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546604" y="50810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633216" y="50810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19828" y="50810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633216" y="50810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Leo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hid 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enormous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bag across 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village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eagerly.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309360" y="370941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307324" y="37094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Adjective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393936" y="37094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Adverb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480548" y="37094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Noun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41666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55080" y="4166616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Leo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307324" y="41666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393936" y="41666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480548" y="41666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0480548" y="41666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46238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355080" y="4623816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enormous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307324" y="46238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393936" y="46238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480548" y="46238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307324" y="46238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50810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355080" y="5081016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village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8307324" y="50810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9393936" y="50810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80548" y="50810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80548" y="50810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What is an adverb?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Jack has lifted the rusty basket nervously.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Jack has lifted the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rusty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basket nervously.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tall teacher is taking a bag clumsily.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tall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teacher is taking a bag clumsily.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What is an adverb?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spoke ______ about the rules.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firmly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firmly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firmness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firm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firmest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musician played the piano ______.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beautify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beauty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beautifully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beautifully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beautiful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What is an adverb?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47853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sleepy foxes hurried </a:t>
            </a:r>
            <a:r>
              <a:rPr sz="1679" b="0" u="sng">
                <a:solidFill>
                  <a:srgbClr val="17213A"/>
                </a:solidFill>
                <a:latin typeface="Arial"/>
              </a:rPr>
              <a:t>happily</a:t>
            </a:r>
            <a:r>
              <a:rPr sz="1679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194304"/>
            <a:ext cx="5257800" cy="47853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underlined word is an adjective.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82568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82568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275201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275201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275201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275201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877562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24474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24474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'happily' tells us more about a verb, so it is an adverb, not an adjective.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66080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391" b="0" u="sng">
                <a:solidFill>
                  <a:srgbClr val="17213A"/>
                </a:solidFill>
                <a:latin typeface="Arial"/>
              </a:rPr>
              <a:t>gentle</a:t>
            </a:r>
            <a:r>
              <a:rPr sz="1391" b="0" u="none">
                <a:solidFill>
                  <a:srgbClr val="17213A"/>
                </a:solidFill>
                <a:latin typeface="Arial"/>
              </a:rPr>
              <a:t> artist opens the rusty door happily, but the brave owl wanders.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3376574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underlined word is an adjective.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17289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17289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17289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17289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437563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0" y="437563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09360" y="4943703"/>
            <a:ext cx="5257800" cy="30289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56326"/>
            <a:ext cx="5257800" cy="59180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56326"/>
            <a:ext cx="5074920" cy="5918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'gentle' describes a noun, so it is an adjective.</a:t>
            </a:r>
          </a:p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What is an adverb?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comparative adjective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is a tall girl.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is the tallest in her class.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is taller than her brother.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Priya is taller than her brother.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spoke very loudly.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comparative adjective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is a tall girl.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is the tallest in her class.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spoke very loudly.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is taller than her brother.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Priya is taller than her brother.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What is an adverb?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66080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sailor mends the fence happily, but Jack hides the </a:t>
            </a:r>
            <a:r>
              <a:rPr sz="1391" b="0" u="sng">
                <a:solidFill>
                  <a:srgbClr val="17213A"/>
                </a:solidFill>
                <a:latin typeface="Arial"/>
              </a:rPr>
              <a:t>tiny</a:t>
            </a:r>
            <a:r>
              <a:rPr sz="1391" b="0" u="none">
                <a:solidFill>
                  <a:srgbClr val="17213A"/>
                </a:solidFill>
                <a:latin typeface="Arial"/>
              </a:rPr>
              <a:t> basket.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376574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underlined word is an adverb.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917289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917289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7563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7563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7563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7563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943703"/>
            <a:ext cx="5257800" cy="30289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56326"/>
            <a:ext cx="5257800" cy="59180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56326"/>
            <a:ext cx="5074920" cy="5918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'tiny' describes a noun, so it is an adjective, not an adverb.</a:t>
            </a:r>
          </a:p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47853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sleepy artists arrived </a:t>
            </a:r>
            <a:r>
              <a:rPr sz="1679" b="0" u="sng">
                <a:solidFill>
                  <a:srgbClr val="17213A"/>
                </a:solidFill>
                <a:latin typeface="Arial"/>
              </a:rPr>
              <a:t>quickly</a:t>
            </a:r>
            <a:r>
              <a:rPr sz="1679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3194304"/>
            <a:ext cx="5257800" cy="47853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underlined word is an adverb.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82568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82568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82568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82568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4275201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0" y="4275201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09360" y="4877562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24474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24474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'quickly' tells us more about a verb, so it is an adverb.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What is an adverb?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noisy 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noisily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happy 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happily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What is an adverb?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We are leaving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soon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She finished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yesterday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Put it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The children played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outside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cause: It rained.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Therefore,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stayed in.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What is an adverb?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an animal. Use an adverb in each one and underline it.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