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conjunctions for time; conjunctions for place; conjunctions for cause; expanding sentences (and, but, or, so); expanding sentences (when, if, that, because).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 of 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 of 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Conjunctions for 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conjunction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took an umbrella because the sky was grey.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took an umbrella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sky was grey.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a conjunction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took an umbrella because the sky was grey.   ○ I will tidy my room after I finish my book.   ○ I will go wherever you go.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took an umbrella because the sky was grey.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conjunction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stayed inside because it was raining.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stayed inside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it was raining.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uses a conjunction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Take a coat in case it rains.   ○ The bell rang when the lesson ended.   ○ The ducks swim where the water is calm.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Take a coat in case it rains.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conjunction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was closed, so we went home.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shop was closed,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so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we went home.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Conjunctions for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Before, after, when, while and until.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Conjunctions for 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Where and wherever.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Conjunctions for 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Because, so and in case.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Expanding sentences (and, but, or, so)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Joining two sentences with and, but, or and so.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Expanding sentences (when, if, that, because)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Adding more information to a sentence with when, if, that and because.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Stay seated until the music stops.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Stay seated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music stops.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sang songs while we walked.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sang songs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will tidy my room after I finish my book.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Take a coat in case it rains.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will go wherever you go.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will go wherever you go.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was late because the bus broke down.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Stand where the teacher can see you.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Stand where the teacher can see you.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read to us while we ate our tea.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inside because it was raining.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inside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a coat in case it rains.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 case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go out to play ______ you have finished your work.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a biscuit ______ an apple.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ran home because he was late.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Leave your bag where it will be safe.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bell rang when the lesson ended.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bell rang when the lesson ended.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Take a coat in case it rains.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waited until the rain stopped.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waited until the rain stopped.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follows her dog wherever it goes.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flowers grow where the soil is damp.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flowers grow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soil is damp.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a nest where the hedge is thickest.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a nest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hedge is thickest.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shop was closed, so we went home.' uses a conjunction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'The shop was closed, so we went home.' is a conjunction of cause.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'I will tidy my room after I finish my book.' uses a conjunction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conjunction in 'I will tidy my room after I finish my book.' is a conjunction of time. It is not a conjunction of cause.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two things happen at once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contrast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choice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result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two things happen at once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contrast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came first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result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was muddy because it had rained all week.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was muddy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had rained all week.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I was reading, my sister was painting.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was reading, my sister was painting.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lights went out while we were eating.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lights went out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were eating.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fell asleep while the film was 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fell asleep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film was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'I will tidy my room after I finish my book.' uses a conjunction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conjunction in 'I will tidy my room after I finish my book.' is a conjunction of time. It is not a conjunction of place.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'She locked the door before she left.' uses a conjunction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'She locked the door before she left.' is a conjunction of time. It is not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Conjunctions for time: Before, after, when, while and until.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Conjunctions for place: Where and wherever.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Conjunctions for cause: Because, so and in case.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