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conjunctions of 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conjunctions of cause.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 of cause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Conjunctions for place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conjunction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Stand where the teacher can see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Stand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teacher can see you.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a conjunction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was raining, so we stayed inside.   ○ Stay seated until the music stops.   ○ We camped where the river bends.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camped where the river bends.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conjunction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Leave your bag where it will be safe.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Leave your bag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it will be safe.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a conjunction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Stand where the teacher can see you.   ○ I will tidy my room after I finish my book.   ○ He ran home because he was late.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Stand where the teacher can see you.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conjunction of place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flowers grow where the soil is damp.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flowers grow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soil is damp.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for cause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 of 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was late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bus broke down.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Bring a map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get lost.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stayed inside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was raining,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stayed inside.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case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raining, so we stayed inside.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stayed inside.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coat in case it rains.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cold, so I wore my coat.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cold, so I wore my coat.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Leave your bag where it will be safe.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when the lesson ended.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read to us while we ate our tea.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ran home because he was late.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 ran home because he was late.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Wherever we went, the sun shone.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a snack in case you get hungry.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a snack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get hungry.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cold, so I wore my coat.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wore my coat.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 was late because the bus broke down.' uses a conjunction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'I was late because the bus broke down.' is a conjunction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'Take a coat in case it rains.' uses a conjunction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conjunction in 'Take a coat in case it rains.' is a conjunction of cause.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follows her dog wherever it goes.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Mum read to us while we ate our tea.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Stand where the teacher can see you.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sleeps where it is warm.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Leave your bag where it will be safe.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call you when I get home.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took an umbrella because the sky was grey.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sleeps where it is warm.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Stand where the teacher can see you.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call you when I get home.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stayed inside because it was raining.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stayed inside because it was raining.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sang songs while we walked.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stayed inside because it was raining.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stayed inside because it was raining.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sleeps where it is warm.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Bring a map in case we get lost.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Bring a map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get lost.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tired, so she went to bed early.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tired,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she went to bed early.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'We camped where the river bends.' uses a conjunction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'We camped where the river bends.' is a conjunction of place. It is not a conjunction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'We found a nest where the hedge is thickest.' uses a conjunction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88677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88677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'We found a nest where the hedge is thickest.' is a conjunction of place. It is not a conjunction of cause.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was tired, so she went to bed early.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He plays wherever there is space.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locked the door before she left.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98164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children cheered when the team scored.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598164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He plays wherever there is space.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She wore a hat because the sun was strong.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31067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lights went out while we were eating.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58884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children cheered when the team scored.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was late because the bus broke down.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was late because the bus broke down.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tidy my room after I finish my book.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Leave your bag where it will be safe.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Wherever we went, the sun shone.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Bring a map in case we get lost.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Bring a map in case we get lost.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cleaned the board after the lesson finished.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was closed, so we went home.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was closed,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 of 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torch in case it gets dark.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a torch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gets dark.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'Stand where the teacher can see you.' uses a conjunction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'Stand where the teacher can see you.' is a conjunction of place. It is not a conjunction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lights went out while we were eating.' uses a conjunction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'The lights went out while we were eating.' is a conjunction of time. It is not a conjunction of cause.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because: We stayed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was raining.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so: It was raining,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stayed inside.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in case: Take a coat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 case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rains.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Conjunctions for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give a reason. Use because, so and in case.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