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conjunctions of place.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conjunctions of place.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Conjunctions for time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conjunction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tidy my room after I finish my book.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will tidy my room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after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I finish my book.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a conjunction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waited until the rain stopped.   ○ We stayed inside because it was raining.   ○ The cat sleeps where it is warm.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waited until the rain stopped.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conjunction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washed our hands before we ate lunch.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washed our hands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before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we ate lunch.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a conjunction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took an umbrella because the sky was grey.   ○ We camped where the river bends.   ○ We washed our hands before we ate lunch.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washed our hands before we ate lunch.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conjunction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cleaned the board after the lesson finished.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cleaned the board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after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lesson finished.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for 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 of 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you can see the board.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Wherever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went, the sun shone.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camped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river bends.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follows her dog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camped where the river bends.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camped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river bends.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ducks swim where the water is calm.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ducks swim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water is calm.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waited until the rain stopped.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Leave your bag where it will be safe.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Leave your bag where it will be safe.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was late because the bus broke down.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Stay seated until the music stops.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raining, so we stayed inside.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Stand where the teacher can see you.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Stand where the teacher can see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Leave your bag where it will be safe.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Leave your bag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will be safe.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sleeps where it is warm.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sleeps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is warm.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'She follows her dog wherever it goes.' uses a conjunction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'She follows her dog wherever it goes.' is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'We sang songs while we walked.' uses a conjunction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'We sang songs while we walked.' is a conjunction of time.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Take a coat in case it rains.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cold, so I wore my coat.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follows her dog wherever it goes.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stayed inside because it was raining.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raining, so we stayed inside.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camped where the river bends.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Take a coat in case it rains.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Wherever we went, the sun shone.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read to us while we ate our tea.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took an umbrella because the sky was grey.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sleeps where it is warm.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cat sleeps where it is warm.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Stay seated until the music stops.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sleeps where it is warm.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cat sleeps where it is warm.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Take a coat in case it rains.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Put it back where you found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Put it back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found it.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plays wherever there is space.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plays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there is space.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'Take a coat in case it rains.' uses a conjunction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'Take a coat in case it rains.' is a conjunction of cause.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'She locked the door before she left.' uses a conjunction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'She locked the door before she left.' is a conjunction of time.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He plays wherever there is space.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34256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Children sit where their name is on the chair.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34256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shop was closed, so we went home.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wore a hat because the sun was strong.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451855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451855"/>
            <a:ext cx="295808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It was late, so we went to bed.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451855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451855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451855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5451855"/>
            <a:ext cx="736092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lights went out while we were eating.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Plant the seeds where the sun shines.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found a nest where the hedge is thickest.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Take a torch in case it gets dark.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31067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flowers grow where the soil is damp.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94976" y="545185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Plant the seeds where the sun shines.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Plant the seeds where the sun shines.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late, so we went to bed.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Wait here until I come back.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tidy my room after I finish my book.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plays wherever there is space.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plays wherever there is space.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ran home because he was 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flowers grow where the soil is damp.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flowers grow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soil is damp.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Children sit where their name is on the chair.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Children sit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their name is on the chair.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'Wait here until I come back.' uses a conjunction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'Wait here until I come back.' is a conjunction of time.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'It was cold, so I wore my coat.' uses a conjunction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'It was cold, so I wore my coat.' is a conjunction of cause.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where: We camped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river bends.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wherever: She follows her dog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goes.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sentences about a walk. Use where in two of them and wherever in two.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