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conjunctions of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conjunctions of time.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Subordinating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your coat when you go outside.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  the postman walked up the path.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while   ○ so   ○ unless   ○ 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finished lunch, we played football.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What kind of conjunction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go if you come with 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coordinating conjunction   ○ subordinating conjunction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path was muddy because it had rained all week.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because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for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 of 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 in the second clause: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before, after, when,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will tidy my room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after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 finish my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Mum read to us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while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ate.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before / 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washed our hands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 / while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bell rang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lesson ended.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until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Wait here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come back.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call you when I get home.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call you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get home.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bell rang when the lesson ended.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bell rang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lesson ended.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ducks swim where the water is calm.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raining, so we stayed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sang songs while we walked.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sang songs while we walked.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when the lesson ended.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bell rang when the lesson ended.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Stand where the teacher can see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read to us while we ate our tea.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read to us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ate our tea.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tidy my room after I finish my book.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tidy my room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finish my book.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 will go wherever you go.' uses a conjunction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'I will go wherever you go.' is a conjunction of place. It is not a conjunction of time.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'Brush your teeth before you go to bed.' uses a conjunction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'Brush your teeth before you go to bed.' is a conjunction of time.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go wherever you go.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raining, so we stayed inside.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sleeps where it is warm.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Brush your teeth before you go to bed.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washed our hands before we ate lunch.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go wherever you go.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ducks swim where the water is calm.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 a snack in case you get hungry.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Sit where you can see the board.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late because the bus broke down.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read to us while we ate our tea.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read to us while we ate our tea.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sang songs while we walked.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sang songs while we walked.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Sit where you can see the board.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late because the bus broke down.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cheered when the team scored.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cheered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team scored.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lights went out while we were eating.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lights went out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were eating.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follows her dog wherever it goes.' uses a conjunction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'She follows her dog wherever it goes.' is a conjunction of place. It is not a conjunction of time.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'Wait here until I come back.' uses a conjunction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conjunction in 'Wait here until I come back.' is a conjunction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found a nest where the hedge is thickest.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locked the door before she left.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lights went out while we were eating.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Children sit where their name is on the chair.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smiled after she opened the present.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was tired, so she went to bed early.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Put it back where you found it.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216400"/>
            <a:ext cx="736092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216400"/>
            <a:ext cx="736092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625847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wore a hat because the sun was strong.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625847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625847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24357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24357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late, so we went to bed.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 sit where their name is on the chair.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Brush your teeth before you go to 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Brush your teeth before you go to bed.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cold, so I wore my coat.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flowers grow where the soil is damp.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Wait here until I come back.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Wait here until I come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fell asleep while the film was 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fell asleep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film was 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time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Wait here until I come back.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Wait here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come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'Stay seated until the music stops.' uses a conjunction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'Stay seated until the music stops.' is a conjunction of time.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'We washed our hands before we ate lunch.' uses a conjunction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'We washed our hands before we ate lunch.' is a conjunction of time.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before / after: We washed our hands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ate.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when / while: The bell rang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lesson ended.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until: Wait here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come back.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your day. Use before, after, when, while and until.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