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Conjunctions and clauses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opwatch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subordinating conjunctions.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subordinating conjunctions.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clause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joins clauses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main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makes sense on its own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subordinate clause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cannot stand alone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Coordinating conjunctions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coordinating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was tired so she went to bed early.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conjunction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was very hungry,  I made a sandwich.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although   ○ unless   ○ because   ○ so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coordinating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sang and Mia played the guitar.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What kind of conjunction is the underlined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can have fruit or you can have yoghurt.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subordinating conjunction   ○ coordinating conjunction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coordinating conjunction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coordinating conjunction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like swimming, but my brother prefers cycling.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but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Conjunctions and clauses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24688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words with a verb.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two clauses.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And, but, 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 clauses of equal weight.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when, if, before, after, while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add a clause that cannot stand alone. Some conjunctions tell you about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(when, before, after, while, until),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(where, wherever)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(because, so, in case).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411480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411480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When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bell rang, we lined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13969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13969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stayed in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raining.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and, but, or, 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was tired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kept going.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because, when, if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kept going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 wanted to win.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left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before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got dark.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Sit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you can see.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cause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Take a coat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case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because I was ill.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stayed home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was ill.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If you are cold, put on a jumper.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If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are cold, put on a jumper.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 ______ the postman walked up the path.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cannot go out to play ______ you have finished your work.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until the rain stopped.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waited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until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rain stopped.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go if you come with 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go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come with 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reason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when something stops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choice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adds more information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 flipV="1"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its job in a sentence.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says when something stops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choice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sets a condition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gives a reason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will go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if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you come with 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31317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31317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subordinating conjunction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89153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89153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had tea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then we went to bed.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coordinating conjunction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'I wanted to play but it was raining', the word 'but' is a coordinating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'But' joins two main clauses of equal importance.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'It rained, so we stayed inside' joins two main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'So' is a coordinating conjunction joining 'It rained' and 'we stayed inside'.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film began, we bought some popcorn.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film began, we bought some popcorn.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was muddy because it had rained all week.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was muddy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it had rained all week.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cancel the picnic ______ it rains.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if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although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was nervous ______ she had never sung on a stage before.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so that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because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swimming,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my brother prefers cycling.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What kind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hoped to win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she knew it would be difficult.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coordinating conjunction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coordinating conjunction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4378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2511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84378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32511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4378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32511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84378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2511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32511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84378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843784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325112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325112" y="4892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what kind of conjunction it is.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604504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Coordinating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85832" y="2606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Subordinating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604504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085832" y="30632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604504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085832" y="35204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while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604504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85832" y="3977639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or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085832" y="44348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8604504" y="44348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203703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604504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085832" y="4892040"/>
            <a:ext cx="148132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604504" y="4892040"/>
            <a:ext cx="148132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In 'I stayed home because I was ill', the word 'because' is a coordinating conjunction.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'Because' begins a subordinate clause, so it is a subordinating conjunction.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word 'and' can join two main clauses.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'And' is a coordinating conjunction and can join two clauses that could each stand alone.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and, but, or, so: I was tired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kept going.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because, when, if: I kept going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 wanted to win.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time: We left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before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got dark.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Conjunctions and clauses · Subordinating conjunctions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that each have a subordinating conjunction. Move the conjunction clause to the front in two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