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1.png"/><Relationship Id="rId7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Conjunctions and clauses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64108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che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210537"/>
            <a:ext cx="846277" cy="103007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detectiv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puzzl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10664"/>
            <a:ext cx="846277" cy="929944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rophy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and use coordinating conjunctions.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coordinating conjunctions.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clause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words with a verb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conjunction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that joins clauses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main clause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makes sense on its own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subordinate clause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cannot stand alone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Expanding sentences (when, if, that, because)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Join the two sentences into one sentence using the conjunction before.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brush my teeth. I go to bed.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 brush my teeth before I go to bed.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subordinating conjunction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After we finished lunch, we played football.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After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Circle the conjunction that completes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took our umbrellas  it was raining.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because   ○ or   ○ until   ○ but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because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Join the two sentences into one sentence using the conjunction when.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bell rang. The children went inside.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When the bell rang, the children went inside.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What kind of conjunction is the underlined word?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If you are cold, put on a jumper.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coordinating conjunction   ○ subordinating conjunction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subordinating conjunction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Conjunctions and clauses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24688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clause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group of words with a verb.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conjunction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joins two clauses.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And, but, or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so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join clauses of equal weight.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Because, when, if, before, after, while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until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add a clause that cannot stand alone. Some conjunctions tell you about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time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(when, before, after, while, until),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place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(where, wherever) or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(because, so, in case).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411480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411480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When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bell rang, we lined up.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513969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513969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We stayed in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because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it was raining.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and, but, or, so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was tired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but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 kept going.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because, when, if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kept going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 wanted to win.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left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before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 got dark.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Sit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you can see.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cause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Take a coat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in case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 rains.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wanted to play but it was raining.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wanted to play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but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it was raining.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can have fruit or you can have yoghurt.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can have fruit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or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you can have yoghurt.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conjunction it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843784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Coordinating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25112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Subordinating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843784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25112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43784" y="30632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if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843784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325112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325112" y="35204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when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843784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325112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325112" y="3977639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or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843784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325112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2843784" y="44348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conjunction it is.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604504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Coordinating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085832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Subordinating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0632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and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604504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085832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604504" y="30632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5204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after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604504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085832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085832" y="35204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977639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604504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085832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085832" y="3977639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4348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if</a:t>
            </a:r>
          </a:p>
        </p:txBody>
      </p:sp>
      <p:sp>
        <p:nvSpPr>
          <p:cNvPr id="60" name="Rectangle 59"/>
          <p:cNvSpPr/>
          <p:nvPr/>
        </p:nvSpPr>
        <p:spPr>
          <a:xfrm>
            <a:off x="8604504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085832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085832" y="44348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can have a biscuit ______ an apple.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Please wait here ______ I come back.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but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sang and Mia played the guitar.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sang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and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Mia played the guitar.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sun was shining but the wind was cold.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sun was shining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but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wind was cold.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its job in a sentence.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if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or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but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says when something stops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3464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8036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gives a choice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sets a condition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shows a contrast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286000" y="2948025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228600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228600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2286000" y="5482742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its job in a sentence.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if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but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30936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4108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says when something stops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108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sets a condition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4108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gives a reason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4108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shows a contrast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46720" y="2948025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8046720" y="3792931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8046720" y="4637836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8046720" y="2948025"/>
            <a:ext cx="548640" cy="2534717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kind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Take your coat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when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you go outside.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subordinating conjunction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subordinating conjunction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coordinating conjunction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kind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will go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if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you come with me.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coordinating conjunction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subordinating conjunction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subordinating conjunction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In 'I wanted to play but it was raining', the word 'but' is a coordinating conjunction.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'But' joins two main clauses of equal importance.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'and' can join two main clauses.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'And' is a coordinating conjunction and can join two clauses that could each stand alone.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like swimming, but my brother prefers cycling.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like swimming,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but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my brother prefers cycling.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hoped to win but she knew it would be difficult.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hoped to win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but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she knew it would be difficult.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 the film began, we found our seats.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But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Before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Before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read my book ______ my sister painted a picture.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while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while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kind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Ben cleaned his room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and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he tidied the garage too.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coordinating conjunction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coordinating conjunction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subordinating conjunction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kind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like swimming,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but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my brother prefers cycling.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subordinating conjunction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coordinating conjunction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coordinating conjunction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conjunction it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843784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Coordinating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25112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Subordinating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before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843784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25112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325112" y="30632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and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843784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325112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843784" y="35204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but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843784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325112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843784" y="3977639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after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843784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325112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325112" y="44348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48920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843784" y="48920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325112" y="48920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325112" y="4892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conjunction it is.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604504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Coordinating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85832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Subordinating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0632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before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604504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085832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085832" y="30632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5204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604504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085832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8604504" y="35204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3977639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while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8604504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085832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085832" y="3977639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4348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when</a:t>
            </a:r>
          </a:p>
        </p:txBody>
      </p:sp>
      <p:sp>
        <p:nvSpPr>
          <p:cNvPr id="65" name="Rectangle 64"/>
          <p:cNvSpPr/>
          <p:nvPr/>
        </p:nvSpPr>
        <p:spPr>
          <a:xfrm>
            <a:off x="8604504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085832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10085832" y="44348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48920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or</a:t>
            </a:r>
          </a:p>
        </p:txBody>
      </p:sp>
      <p:sp>
        <p:nvSpPr>
          <p:cNvPr id="70" name="Rectangle 69"/>
          <p:cNvSpPr/>
          <p:nvPr/>
        </p:nvSpPr>
        <p:spPr>
          <a:xfrm>
            <a:off x="8604504" y="48920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085832" y="48920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8604504" y="4892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In 'I stayed home because I was ill', the word 'because' is a coordinating conjunction.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'Because' begins a subordinate clause, so it is a subordinating conjunction.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'when' is a coordinating conjunction.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'When' begins a subordinate clause, so it is a subordinating conjunction.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and, but, or, so: I was tired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but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 kept going.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because, when, if: I kept going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because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 wanted to win.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time: We left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before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it got dark.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sentence for each of and, but, or and so. Say what each conjunction does.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