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Conjunctions and clauses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Expanding sentences (when, if, that, because)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10664"/>
            <a:ext cx="846277" cy="929944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opwatc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Expanding sentences (when, if, that, because)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expand a sentence by adding a clause with when, if, that or because.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add a clause with when, if or because.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Expanding sentences (when, if, that, because)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clause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words with a verb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conjunction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joins clauses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main clause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makes sense on its own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subordinate clause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cannot stand alone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Expanding sentences (when, if, that, because)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Expanding sentences (and, but, or, so)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Join the two sentences into one sentence using the conjunction but.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like tea. I do not like coffee.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 like tea but I do not like coffee.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coordinating conjunction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 can have fruit or you can have yoghurt.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Join the two sentences into one sentence using the conjunction so.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was raining. We took our coats.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It was raining so we took our coats.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conjunction that completes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Ravi was tired  he kept running.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until   ○ but   ○ unless   ○ so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but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Join the two sentences into one sentence using the conjunction and.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 sang. Tom played the drums.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Mia sang and Tom played the drums.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Expanding sentences (when, if, that, because)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Conjunctions and clauses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24688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clause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group of words with a verb.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conjunction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joins two clauses.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And, but, or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so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join clauses of equal weight.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Because, when, if, before, after, while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until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add a clause that cannot stand alone. Some conjunctions tell you about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(when, before, after, while, until),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(where, wherever)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(because, so, in case).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411480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411480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When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bell rang, we lined up.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513969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513969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stayed in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because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it was raining.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Expanding sentences (when, if, that, because)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and, but, or, so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was tired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but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 kept going.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because, when, if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kept going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 wanted to win.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left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before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 got dark.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Sit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you can see.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cause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Take a coat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 case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 rains.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Expanding sentences (when, if, that, because)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bell rang. The children went inside.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When the bell rang, the children went inside.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sentence that uses the conjunction and keeps all the information.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finished our work. We went out to play.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When we finished our work, we went out to play.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sentence that uses the conjunction and keeps all the information.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Expanding sentences (when, if, that, because)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you are cold, put on a jumper.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If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you are cold, put on a jumper.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Take your coat when you go outside.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Take your coat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you go outside.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Expanding sentences (when, if, that, because)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______ we reach the beach, we will build a sandcastle.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was very hungry, ______ I made a sandwich.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Expanding sentences (when, if, that, because)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before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brush my teeth. I go to bed.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 brush my teeth before I go to bed.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sentence that uses the conjunction and keeps all the information.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because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was hungry. It ate all its food.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dog ate all its food because it was hungry.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sentence that uses the conjunction and keeps all the information.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Expanding sentences (when, if, that, because)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conjunction it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843784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Coordinating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25112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Subordinating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when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843784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25112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325112" y="30632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843784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325112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843784" y="35204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if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843784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325112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325112" y="3977639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843784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325112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325112" y="44348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conjunction it is.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04504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Coordinating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85832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Subordinating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604504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085832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085832" y="30632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604504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085832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8604504" y="35204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604504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085832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085832" y="3977639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604504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085832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8604504" y="44348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Expanding sentences (when, if, that, because)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kind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After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we finished lunch, we played football.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subordinating conjunction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subordinating conjunction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coordinating conjunction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kind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stayed home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because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 was ill.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coordinating conjunction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subordinating conjunction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subordinating conjunction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Expanding sentences (when, if, that, because)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was nervous ______ she had never sung on a stage before.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 that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will cancel the picnic ______ it rains.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if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if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Expanding sentences (when, if, that, because)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while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Dad cooked supper. I laid the table.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While Dad cooked supper, I laid the table.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sentence that uses the conjunction and keeps all the information.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until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cannot go out. You finish your homework.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You cannot go out until you finish your homework.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sentence that uses the conjunction and keeps all the information.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Expanding sentences (when, if, that, because)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its job in a sentence.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before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if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and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sets a condition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adds more information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says two things happen at once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says what came first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28600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228600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28600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its job in a sentence.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shows a result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gives a choice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says two things happen at once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says when something stops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04672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804672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8046720" y="5482742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Expanding sentences (when, if, that, because)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path was muddy because it had rained all week.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path was muddy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because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it had rained all week.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Before the film began, we bought some popcorn.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Before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film began, we bought some popcorn.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Expanding sentences (when, if, that, because)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A coordinating conjunction can start the subordinate clause in a sentence.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Coordinating conjunctions join clauses of equal status; subordinating conjunctions start subordinate clauses.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In 'I wanted to play but it was raining', the word 'but' is a coordinating conjunction.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'But' joins two main clauses of equal importance.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Expanding sentences (when, if, that, because)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because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smiled. She was happy.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She smiled because she was happy.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sentence that uses the conjunction and keeps all the information.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Join the two sentences into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one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sentence using the conjunction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if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have a ticket. You can enter.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You can enter if you have a ticket.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sentence that uses the conjunction and keeps all the information.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Expanding sentences (when, if, that, because)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and, but, or, so: I was tired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but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 kept going.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because, when, if: I kept going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 wanted to win.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time: We left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before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it got dark.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Expanding sentences (when, if, that, because)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sentences. Use when, if, that or because in each one.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