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expand a sentence by adding a second clause with and, but, or or so.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join clauses with and, but, or and so.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cannot stand alone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 clause?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Is the underlined clause a main clause or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we had lunch, we played football.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main clause   ○ subordinate clause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main clause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subordinate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 the sun came out, the children ran outside.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When the sun came out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children ran outside.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group of words is a main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because the dog barked   ○ the dog barked   ○ when the dog barked   ○ although the dog barked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 barked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main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barked while the postman walked up the path.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dog barked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while the postman walked up the path.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Is the underlined clause a main clause or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you are cold, put on your coat.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subordinate clause   ○ 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main clause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4688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two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And, but, 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when, if, before, after, while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add a clause that cannot stand alone.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148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1148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13969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13969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and, but, or, 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because, when, 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played football. We played tennis.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played football and we played tennis.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an apple. You can have a pear.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 have an apple or you can have a pear.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tired so she went to bed early.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tired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she went to bed early.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fruit or you can have yoghurt.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fruit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or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can have yoghurt.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sang. Tom played the drums.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sang and Tom played the drums.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wanted to go out. It was too cold.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wanted to go out but it was too cold.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 very hungry, ______ I made a sandwich.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we reach the beach, we will build a sandcastle.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raining. We took our coats.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was raining so we took our coats.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tea. I do not like coffee.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like tea but I do not like coffee.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read my book ______ my sister painted a picture.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read my book ______ my sister painted a picture.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tired. She kept running.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was tired but she kept running.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washed the car. I dried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Dad washed the car and I dried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came first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sets a condition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more information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came first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sun came out. The snow melted.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sun came out so the snow melted.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can walk to school. We can go by bus.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can walk to school or we can go by bus.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'I stayed home because I was ill', the word 'because' is a coordinating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'Because' begins a subordinate clause, so it is a subordinating conjunction.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'when' is a coordinating conjunction.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'When' begins a subordinate clause, so it is a subordinating conjunction.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ride your bike. You can walk.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 ride your bike or you can walk.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was closed. We went home.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was closed so we went home.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sentence with or without a comma before the conjunction.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and, but, or, so: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because, when, if: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Expanding sentences (and, but, or, so)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pairs of sentences. Join each pair with a different conjunction (and, but, or, so).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