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Conjunctions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roph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210537"/>
            <a:ext cx="846277" cy="103007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 clause and to join two clauses with a conjunction.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 clause.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joins clauses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makes sense on its own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subordinate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cannot stand alone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the present perfect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Rewrite the sentence so that it is in the present perfect tense.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took the baskets.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Tom has taken the baskets.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Write the verb in brackets in the present perfect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sleepy nurses  (wash) the bag.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have washed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Rewrite the sentence so that it is in the present perfect tense.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brave pilots wash the tiny kettle.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brave pilots have washed the tiny kettle.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verb in brackets in the present perfect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tall builder  (build) a wooden tent.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has built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 so that it is in the present perfect tense.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friendly builder jumps loudly.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friendly builder has jumped loudly.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Conjunctions and clauses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4688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words with a verb.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conjunction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joins two clauses.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And, but, or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 clauses of equal weight.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Because, when, if, before, after, while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add a clause that cannot stand alone. Some conjunctions tell you about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(when, before, after, while, until),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(where, wherever)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(because, so, in case).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11480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411480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When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bell rang, we lined up.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13969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513969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stayed in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 was raining.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and, but, or, so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was tired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kept going.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because, when, if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kept going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wanted to win.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left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before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got dark.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you can see.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Take a coat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case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rains.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clause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When the sun came out,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 children ran outside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clause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main clause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subordinate clause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clause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smiled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because she had won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subordinate clause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subordinate clause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clause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 while the postman walked up the path.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while the postman walked up the path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walked home when the bell rang.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walked home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when the bell rang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you are cold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if you are cold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are cold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put on your coat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your coat is warm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ran outside, and the bell rang.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ran outside quickly.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bell rang loudly.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bell rang, the children ran outside.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When the bell rang, the children ran outside.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are cold, put on your coat.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are cold,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put on your coat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Because it was raining, we stayed inside.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Because it was raining,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we stayed inside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words 'Because it was raining.' make a complete sentence.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'Because it was raining' is a subordinate clause; it cannot stand on its own without a main clause.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words 'We stayed inside.' make a complete sentence.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a main clause: it has a subject and a verb and makes sense on its own.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clause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Mia smiled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because she had won.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subordinate clause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clause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main clause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clause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After we had lunch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we played football.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subordinate clause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subordinate clause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clause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bus arrived on time, but the road was icy.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icy road was very long.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bus arrived on time.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Although the road was icy, the bus arrived on time.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Although the road was icy, the bus arrived on time.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until the team trained hard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while the team trained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team trained hard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team trained hard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 that the team could win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underlined clause is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audience cheered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as the curtain rose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709416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09544" y="3709416"/>
            <a:ext cx="129844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main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07992" y="3709416"/>
            <a:ext cx="129844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subordinate clause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4226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4422648"/>
            <a:ext cx="256946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audience cheered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09544" y="4422648"/>
            <a:ext cx="12984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507992" y="4422648"/>
            <a:ext cx="12984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209544" y="4422648"/>
            <a:ext cx="12984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487984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94360" y="4879848"/>
            <a:ext cx="256946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as the curtain rose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209544" y="4879848"/>
            <a:ext cx="12984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507992" y="4879848"/>
            <a:ext cx="12984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07992" y="4879848"/>
            <a:ext cx="12984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underlined clause is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team trained harder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so that they would win the cup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3709416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970264" y="3709416"/>
            <a:ext cx="129844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main clause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268712" y="3709416"/>
            <a:ext cx="129844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subordinate clause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09360" y="442264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355080" y="4422648"/>
            <a:ext cx="2569463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team trained harder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970264" y="4422648"/>
            <a:ext cx="129844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0268712" y="4422648"/>
            <a:ext cx="129844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970264" y="4422648"/>
            <a:ext cx="129844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513181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55080" y="5131816"/>
            <a:ext cx="2569463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 that they would win the cup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970264" y="5131816"/>
            <a:ext cx="129844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268712" y="5131816"/>
            <a:ext cx="129844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268712" y="5131816"/>
            <a:ext cx="129844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'Although the road was long, we enjoyed the walk.' has a subordinate clause.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'Although the road was long' begins with a subordinating conjunction and cannot stand alone.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'I tidied my room, and then I read my book.' has two main clauses.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'I tidied my room' and 'I read my book' can each stand alone, joined by 'and'.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took a torch in case the cave was dark.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took a torch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in case the cave was dark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Unless the weather improves, the match will be cancelled.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Unless the weather improves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match will be cancelled.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clause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Although the road was icy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bus arrived on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clause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subordinate clause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subordinate clause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underlined clause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Once the paint is dry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you can hang the pictures.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clause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subordinate clause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subordinate clause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Dad cooked supper, I laid the table.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While Dad cooked supper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I laid the table.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Nobody left the hall until the headteacher had spoken.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Nobody left the hall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until the headteacher had spoken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and, but, or, so: I was tired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kept going.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because, when, if: I kept going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wanted to win.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time: We left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got dark.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What is a clause?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with two clauses joined by a conjunction. Circle the conjunction.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