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3 · SPaG · Verb tenses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troph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tir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58670"/>
            <a:ext cx="846277" cy="881938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id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use the present perfect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the present perfect.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has or have with a past participle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 participle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verb form used after has and have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tense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form of a verb that shows when something happens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past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already happened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Recognising the present perfect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has taken a bag.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present perfect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present perfect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curious artist cries.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simple past   ○ simple present   ○ present perfect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present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Circle the verb or verbs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curious gardener built the enormous bench.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built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tense is the sentence below written in?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dog stole the rusty parcels quietly.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present perfect   ○ simple past   ○ simple present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simple past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Three of the sentences are in the same tense. Tick the odd one out.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 sleepy cats have found a rusty basket.   ○ Omar has pushed a door.   ○ A clever artist followed the rusty rivers.   ○ The tall gardeners have hidden the narrow bucket.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A clever artist followed the rusty rivers.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The present perfect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8839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present perfect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uses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or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and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past participle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It links something that happened to now. The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simple past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just finished.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The dog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has barked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all morning.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0424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0424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We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have grown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vegetables.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present perfect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17520" y="1536192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has 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have 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" y="2670048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" y="2697479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simple past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17520" y="2697479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She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finished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yesterday.  We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built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a den last week.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3831335"/>
            <a:ext cx="108813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3858768"/>
            <a:ext cx="23774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irregular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17520" y="3858768"/>
            <a:ext cx="832104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has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gone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have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, has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taken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farmer pushed the door.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farmer has pushed the door.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drivers shout.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sleepy drivers have shouted.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Priya ______ (find) the balls.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found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drivers ______ (take) the old parcel.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fox chased the kite.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fox has chased the kite.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builder fixes a rusty shed.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builder has fixed a rusty shed.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Ella ______ (mend) the kite.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mended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Chloe ______ (take) a kite.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taken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builders have drawn the boat.' is in the present perfect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'have drawn' uses 'has' or 'have' with the past participle, so it is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'The brave artists pulled the buckets.'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'pulled' uses the past form of the verb (often -ed), so it is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stole the parcel eagerly.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Tom has stolen the parcel eagerly.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driver catches the ball quickly.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A driver has caught the ball quickly.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cheerful cat ______ (find) a ball.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found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sleepy gardeners ______ (hide) the wooden buckets.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hid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simple past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driver has fixed a delicate door along the playground eagerly.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105656"/>
            <a:ext cx="5257800" cy="85979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4105656"/>
            <a:ext cx="5074920" cy="8597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driver fixed a delicate door along the playground eagerly.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brave baker cries loudly.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brave baker has cried loudly.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'The farmers closed a rusty shed.' is in the simple past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'closed' uses the past form of the verb (often -ed), so it is the simple past.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'A teacher has drawn a tiny tent.' is in the present perfect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'has drawn' uses 'has' or 'have' with the past participle, so it is the present perfect.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farmers ______ (build) a bench.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have built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Write the verb in brackets in the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tense to complete the sentence.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Noah ______ (carry) the parcel.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313176"/>
            <a:ext cx="5257800" cy="64008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313176"/>
            <a:ext cx="5074920" cy="6400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has carried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doctor lifts a ladder carefully.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doctor has lifted a ladder carefully.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Rewrite the sentence so that it is in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present perfect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tense.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teacher pushes the boat clumsily.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3709416"/>
            <a:ext cx="5257800" cy="73151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0" y="3709416"/>
            <a:ext cx="5074920" cy="73151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D11A2A"/>
                </a:solidFill>
                <a:latin typeface="Arial"/>
              </a:rPr>
              <a:t>The teacher has pushed the boat clumsily.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'Ella has swum.' is in the simple past tense.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93535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93535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verb 'has swum' uses 'has' or 'have' with the past participle, so it is the present perfect, not the simple past.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below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The sentence 'A cat waited.' is in the simple past tense.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verb 'waited' uses the past form of the verb (often -ed), so it is the simple past.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names the verb and the pattern it follows.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present perfect: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has 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have 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simple past: She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finished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yesterday.  We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built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a den last week.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irregular: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gone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have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seen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, has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taken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3 · SPaG · Verb tenses · Using the present perfect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what you have done this week. Use has or have in every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