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Verb tenses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Recognising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writ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73758"/>
            <a:ext cx="846277" cy="86685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64108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10664"/>
            <a:ext cx="846277" cy="929944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210537"/>
            <a:ext cx="846277" cy="103007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ir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Recognising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the present perfect and to tell it from the simple past.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spot the present perfect.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Recognising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present perfect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has or have with a past participle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past participle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verb form used after has and have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tense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form of a verb that shows when something happens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already happened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Recognising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Past and present tense (2)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tense is the sentence below written 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sailor was pulling the tent.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present progressive   ○ past progressive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past progressive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Write the verb in brackets in the past progressive tense to complete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bakers  (break) a shiny window.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were breaking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Circle the verb or verbs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artist is arriving.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is, arriving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Write the verb in brackets in the past progressive tense to complete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doctor  (take) the shiny parcels.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was taking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Three of the sentences are in the same tense. Tick the odd one out.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old owl hurried.   ○ The friendly teachers closed a wooden window.   ○ A dog ran.   ○ Ravi runs.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Ravi runs.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Recognising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The present perfect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present perfect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uses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past participle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It links something that happened to now.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simple past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just finished.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dog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has barked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all morning.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have grown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vegetables.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Recognising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present perfect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has finished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 We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have built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 den.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simple 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finished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yesterday.  We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built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 den last week.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irregular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has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gone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have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seen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has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taken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Recognising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has shouted.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present perfect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quiet hedgehog stole the parcel towards the village.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past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Recognising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Omar has fixed the heavy lamp beyond the village.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present perfect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happy driver mends the delicate window.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present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Recognising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gentle sailors have washed the bright window.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gentle sailors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have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washed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bright window.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sleepy artist has sung.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sleepy artist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has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sung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Recognising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Aisha carries a rusty lamp slowly.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present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Omar lifted the enormous basket eagerly.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past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Recognising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happy teacher drew a boat.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happy teacher drew a boat.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builder has jumped.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old artist has thrown the bags.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Zara has washed the bags.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curious drivers have hidden the delicate buckets.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curious drivers have hidden the delicate buckets.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driver broke an enormous kettle.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noisy nurse found the bucket.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gentle nurses arrived.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Recognising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Chloe has opened a rusty shed happily.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present perfect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followed the paths slowly.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past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Recognising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gentle builder found the golden parcels along the garden proudly.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1056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1056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past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6840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6840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2623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2623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cheerful dog chases the muddy ball quickly.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present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Recognising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'The cats find the kettle.' is in the present perfect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'find' uses the base verb with no helping verb, so it is the simple present, not the present perfect.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happy doctor drew the narrow tent.' is in the present perfect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verb 'drew' uses the past form of the verb (often -ed), so it is the simple past, not the present perfect.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Recognising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friendly nurse waits.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hedgehog steals the cake.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sleepy baker runs.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cat fell.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cat fell.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baker has broken a kettle.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baker has broken a kettle.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curious builder wanders.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gentle owl wanders.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brave baker follows the bright paths.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Recognising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'A dog hurries.' is in the simple present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verb 'hurries' uses the base verb with no helping verb, so it is the simple present.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friendly cat saw the hill.' is in the simple past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verb 'saw' uses the past form of the verb (often -ed), so it is the simple past.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Recognising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cheerful farmer has mended a muddy shed inside the playground clumsily.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6840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6840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2623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2623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2623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2623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present perfect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gentle sailor built the heavy fences happily.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past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Recognising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nurse has broken the benches inside the library gently.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present perfect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cheerful pilots sang behind the market slowly.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present perfect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past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present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Recognising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present perfect: She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has finished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 We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have built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den.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simple past: She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finished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yesterday.  We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built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den last week.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irregular: has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gone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have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seen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has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taken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Recognising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Find five sentences with has or have and a past participle in a story. Copy them and underline the verbs.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