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7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Verb tenses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Past and present tense (2)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puzzl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10664"/>
            <a:ext cx="846277" cy="929944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opwatch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che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210537"/>
            <a:ext cx="846277" cy="1030071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student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60042"/>
            <a:ext cx="846277" cy="880567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Past and present tense (2)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and use the present progressive and the past progressive.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the progressive form.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Past and present tense (2)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progressive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-ing form, for something that is or was going 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tense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form of a verb that shows when something happens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already happened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present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happening now or happens often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Past and present tense (2)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Past and present tense (1)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tense is the sentence below written in?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Noah swam.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simple present   ○ simple past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simple 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Write the verb in brackets in the simple past tense to complete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Chloe  (mend) a narrow shed.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mended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Circle the verb or verbs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Tom fixed the tiny bike.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fixed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Write the verb in brackets in the simple present tense to complete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doctors  (draw) the tiny boats.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draw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Three of the sentences are in the same tense. Tick the odd one out.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Hana sleeps.   ○ The curious farmers shouted.   ○ The hedgehog catches the wooden balls.   ○ The farmers sit.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curious farmers shouted.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Past and present tense (2)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The progressive form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progressive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form shows that something is or was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going on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It uses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is, am, are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(present) or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was, were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(past) and a verb ending in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-ing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baker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is carrying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a bag.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baker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was carrying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a bag.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Past and present tense (2)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present progressive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am walking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 She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is walking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 They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are walking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past progressive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was walking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 They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were walking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compare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walks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to school.  She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is walking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to school now.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Past and present tense (2)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brave artist is jumping.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progressive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progressive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present progressive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Ravi is building the fence.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progressive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present progressive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progressive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Past and present tense (2)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present progressive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friendly farmers ______ (break) the fences.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are breaking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present progressive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happy artists ______ (carry) the enormous parcels.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are carrying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Past and present tense (2)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Leo is building a tiny shed.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Leo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is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building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tiny shed.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noisy sailor is mending the bright bag.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noisy sailor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is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mending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bright bag.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Past and present tense (2)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present progressive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sleepy artist ______ (catch) the ball.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is catching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past progressive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driver ______ (fix) the wooden bike.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was fixing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Past and present tense (2)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 old fox sits.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sailors wash the bike.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farmer ran.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farmer ran.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builders lift the benches.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artists are drawing the tent.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 old sailor throws the rusty balls.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An old sailor throws the rusty balls.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noisy farmers are washing the kettle.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brave dogs are chasing the balls.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Past and present tense (2)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past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brave foxes were chasing the delicate ball bravely.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brave foxes chased the delicate ball bravely.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present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sailor is finding the kettles quietly.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sailor finds the kettles quietly.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Past and present tense (2)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An artist was closing the shiny shed happily.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progressive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past progressive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progressive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cheerful driver was singing eagerly.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progressive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progressive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past progressive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Past and present tense (2)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past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brave baker was carrying a basket inside the market carefully.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 brave baker carried a basket inside the market carefully.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past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gentle dog was following the river slowly.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gentle dog followed the river slowly.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Past and present tense (2)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is falling.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pilot is pulling the gate.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is opening a muddy shed.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was taking the muddy lamps.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Ravi was taking the muddy lamps.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artist was wandering.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nurses found the tiny parcel.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nurses found the tiny parcel.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horse was hurrying.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curious sailor was mending the tent.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Past and present tense (2)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past progressive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builder ______ (build) the boats.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was building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past progressive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builder ______ (fix) the bike.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was fixing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Past and present tense (2)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Chloe was catching a muddy kite quietly.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progressive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progressive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past progressive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 is finding the heavy balls quickly.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progressive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present progressive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progressive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Past and present tense (2)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03327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curious teacher was drawing the old boat.' is in the present progressive tense.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844033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90946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90946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verb 'was drawing' uses 'was' or 'were' with the -ing form, so it is the past progressive, not the present progressive.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103327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'A friendly dog is following a golden river.' is in the past progressive tense.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844033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90946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90946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verb 'is following' uses 'is' or 'are' with the -ing form, so it is the present progressive, not the past progressive.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Past and present tense (2)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present progressive: I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am walking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 She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is walking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 They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are walking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past progressive: I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was walking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 They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were walking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compare: She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walks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to school.  She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is walking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to school now.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Past and present tense (2)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about what is happening in your classroom now and what was happening at break time.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