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Verb tenses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ud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60042"/>
            <a:ext cx="846277" cy="880567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the simple past and the simple present.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tell the past from the present.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a verb that shows when something happens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already happened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present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happening now or happens often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verb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doing or being word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Apostrophes for possession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apostrophe. The bag belongs to one girl.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teacher collected the girls bag before lunch.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teacher collected the girl’s bag before lunch.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shows the apostrophe in the correct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hat belongs to one dog.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dogs’s hat   ○ the dogs’ hat   ○ the dogs hat   ○ the dog’s hat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dog’s hat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apostrophe. The pencils belong to one baby.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borrowed the babys pencils yesterday.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borrowed the baby’s pencils yesterday.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Rewrite the words using an apostrophe to show who owns 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drawing of the doctor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doctor’s drawing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shows the apostrophe in the correct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lunch belongs to one dog.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dogs’s lunch   ○ the dogs’ lunch   ○ the dog’s lunch   ○ the dogs lunch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dog’s lunch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Past and present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tense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a verb tells you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something happens.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simple present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what happens now or often: the baker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carries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bag.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simple past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it has finished: the baker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carried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bag. Some verbs change completely in the past: run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ran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buy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bought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barks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every night.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barked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last night.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present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walk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to school.  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walks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to school.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walked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to school.  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walked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to school.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irregular past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go → went, see → saw, eat → ate, take → took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gentle bakers waited.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chases the bright kite.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present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driver ______ (follow) the path.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follows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brave foxes ______ (find) the bucket.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find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owl ran.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owl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ran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Ella pulled the gates.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Ella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pulled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gates.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______ (steal) the tiny parcel.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steals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______ (pull) the delicate door.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pulls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gentle horse found the rusty ball.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waits.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Zara waits.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sailor built the shiny boat.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driver jumped.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Ella catches the golden ball.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dog catches the kites.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 washes the window.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baker sat.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baker sat.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clever farmer shouts bravely.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clever farmer shouted bravely.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hedgehogs wandered bravely.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hedgehogs wander bravely.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Noah took the muddy parcels patiently.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jumps nervously.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present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followed the rivers behind the harbour loudly.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rabbit follows the rivers behind the harbour loudly.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pushed a gate near the village loudly.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Mia pushes a gate near the village loudly.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horses wait.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Leo closes the rusty sheds.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sailor shouted.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sailor shouted.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bakers fall.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hedgehogs stole the ball.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hedgehogs stole the ball.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Jack hides the kites.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cheerful driver sits.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rabbit finds a tiny bag.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______ (hide) the heavy ball.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hid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______ (follow) a path.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followed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fox swims happily.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present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hedgehogs stole the tiny balls behind the museum silently.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'Ella breaks the windows.' is in the simple present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verb 'breaks' uses the base verb with no helping verb, so it is the simple present.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'Noah arrives.' is in the simple present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verb 'arrives' uses the base verb with no helping verb, so it is the simple present.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present: I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walk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school. 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walks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school.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past: I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walked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school. 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walked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school.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irregular past: go → went, see → saw, eat → ate, take → took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yesterday and six about today. Underline the verbs.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